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18" r:id="rId3"/>
    <p:sldId id="351" r:id="rId4"/>
    <p:sldId id="326" r:id="rId5"/>
    <p:sldId id="346" r:id="rId6"/>
    <p:sldId id="331" r:id="rId7"/>
    <p:sldId id="341" r:id="rId8"/>
    <p:sldId id="342" r:id="rId9"/>
    <p:sldId id="343" r:id="rId10"/>
    <p:sldId id="366" r:id="rId11"/>
    <p:sldId id="350" r:id="rId12"/>
    <p:sldId id="332" r:id="rId13"/>
    <p:sldId id="333" r:id="rId14"/>
    <p:sldId id="335" r:id="rId15"/>
    <p:sldId id="339" r:id="rId16"/>
    <p:sldId id="274" r:id="rId17"/>
    <p:sldId id="328" r:id="rId18"/>
    <p:sldId id="367" r:id="rId19"/>
    <p:sldId id="352" r:id="rId20"/>
    <p:sldId id="355" r:id="rId21"/>
    <p:sldId id="365" r:id="rId22"/>
    <p:sldId id="368" r:id="rId23"/>
    <p:sldId id="382" r:id="rId24"/>
    <p:sldId id="468" r:id="rId25"/>
    <p:sldId id="404" r:id="rId26"/>
    <p:sldId id="475" r:id="rId27"/>
    <p:sldId id="470" r:id="rId28"/>
    <p:sldId id="471" r:id="rId29"/>
    <p:sldId id="359" r:id="rId30"/>
    <p:sldId id="483" r:id="rId31"/>
    <p:sldId id="323" r:id="rId32"/>
  </p:sldIdLst>
  <p:sldSz cx="12188825"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orient="horz" pos="816">
          <p15:clr>
            <a:srgbClr val="A4A3A4"/>
          </p15:clr>
        </p15:guide>
        <p15:guide id="3" orient="horz" pos="3861" userDrawn="1">
          <p15:clr>
            <a:srgbClr val="A4A3A4"/>
          </p15:clr>
        </p15:guide>
        <p15:guide id="4" orient="horz" pos="1026" userDrawn="1">
          <p15:clr>
            <a:srgbClr val="A4A3A4"/>
          </p15:clr>
        </p15:guide>
        <p15:guide id="5" pos="3816" userDrawn="1">
          <p15:clr>
            <a:srgbClr val="A4A3A4"/>
          </p15:clr>
        </p15:guide>
        <p15:guide id="6" pos="392" userDrawn="1">
          <p15:clr>
            <a:srgbClr val="A4A3A4"/>
          </p15:clr>
        </p15:guide>
        <p15:guide id="7" pos="72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ello, Maria" initials="CM" lastIdx="2" clrIdx="0">
    <p:extLst>
      <p:ext uri="{19B8F6BF-5375-455C-9EA6-DF929625EA0E}">
        <p15:presenceInfo xmlns:p15="http://schemas.microsoft.com/office/powerpoint/2012/main" userId="S-1-5-21-3339859558-593924042-3818789186-1231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F0"/>
    <a:srgbClr val="F9F5F9"/>
    <a:srgbClr val="393738"/>
    <a:srgbClr val="D9E5F1"/>
    <a:srgbClr val="C6D2DE"/>
    <a:srgbClr val="EFF8FD"/>
    <a:srgbClr val="D8E4F0"/>
    <a:srgbClr val="D2DEEA"/>
    <a:srgbClr val="5894CD"/>
    <a:srgbClr val="548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5" autoAdjust="0"/>
    <p:restoredTop sz="95766" autoAdjust="0"/>
  </p:normalViewPr>
  <p:slideViewPr>
    <p:cSldViewPr snapToGrid="0">
      <p:cViewPr varScale="1">
        <p:scale>
          <a:sx n="127" d="100"/>
          <a:sy n="127" d="100"/>
        </p:scale>
        <p:origin x="240" y="120"/>
      </p:cViewPr>
      <p:guideLst>
        <p:guide orient="horz" pos="2115"/>
        <p:guide orient="horz" pos="816"/>
        <p:guide orient="horz" pos="3861"/>
        <p:guide orient="horz" pos="1026"/>
        <p:guide pos="3816"/>
        <p:guide pos="392"/>
        <p:guide pos="7241"/>
      </p:guideLst>
    </p:cSldViewPr>
  </p:slideViewPr>
  <p:notesTextViewPr>
    <p:cViewPr>
      <p:scale>
        <a:sx n="1" d="1"/>
        <a:sy n="1" d="1"/>
      </p:scale>
      <p:origin x="0" y="0"/>
    </p:cViewPr>
  </p:notesTextViewPr>
  <p:sorterViewPr>
    <p:cViewPr varScale="1">
      <p:scale>
        <a:sx n="100" d="100"/>
        <a:sy n="100" d="100"/>
      </p:scale>
      <p:origin x="0" y="-6618"/>
    </p:cViewPr>
  </p:sorterViewPr>
  <p:notesViewPr>
    <p:cSldViewPr snapToGrid="0" showGuides="1">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t>2/11/2019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t>‹#›</a:t>
            </a:fld>
            <a:endParaRPr lang="en-US" dirty="0"/>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mn-lt"/>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mn-lt"/>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mn-lt"/>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a:lnSpc>
                <a:spcPct val="90000"/>
              </a:lnSpc>
            </a:pPr>
            <a:r>
              <a:rPr lang="en-US" sz="1100" dirty="0">
                <a:solidFill>
                  <a:srgbClr val="FF0000"/>
                </a:solidFill>
              </a:rPr>
              <a:t>Agency: Beeline / Design Kitchen who built the clones playbook for amazon</a:t>
            </a:r>
          </a:p>
          <a:p>
            <a:pPr>
              <a:lnSpc>
                <a:spcPct val="90000"/>
              </a:lnSpc>
            </a:pPr>
            <a:endParaRPr lang="en-US" sz="1100" dirty="0">
              <a:solidFill>
                <a:srgbClr val="FF0000"/>
              </a:solidFill>
            </a:endParaRPr>
          </a:p>
          <a:p>
            <a:pPr>
              <a:lnSpc>
                <a:spcPct val="90000"/>
              </a:lnSpc>
            </a:pPr>
            <a:r>
              <a:rPr lang="en-US" sz="1100" dirty="0">
                <a:solidFill>
                  <a:srgbClr val="FF0000"/>
                </a:solidFill>
              </a:rPr>
              <a:t>Playbook:</a:t>
            </a:r>
          </a:p>
          <a:p>
            <a:pPr marL="171450" indent="-171450">
              <a:lnSpc>
                <a:spcPct val="90000"/>
              </a:lnSpc>
              <a:buFontTx/>
              <a:buChar char="-"/>
            </a:pPr>
            <a:r>
              <a:rPr lang="en-US" sz="1100" dirty="0">
                <a:solidFill>
                  <a:srgbClr val="FF0000"/>
                </a:solidFill>
              </a:rPr>
              <a:t>Compilation of best in class experiences/executions in Amazon</a:t>
            </a:r>
          </a:p>
          <a:p>
            <a:pPr marL="171450" indent="-171450">
              <a:lnSpc>
                <a:spcPct val="90000"/>
              </a:lnSpc>
              <a:buFontTx/>
              <a:buChar char="-"/>
            </a:pPr>
            <a:r>
              <a:rPr lang="en-US" sz="1100" dirty="0">
                <a:solidFill>
                  <a:srgbClr val="FF0000"/>
                </a:solidFill>
              </a:rPr>
              <a:t>This is US experiences being explored</a:t>
            </a:r>
          </a:p>
          <a:p>
            <a:pPr marL="171450" indent="-171450">
              <a:lnSpc>
                <a:spcPct val="90000"/>
              </a:lnSpc>
              <a:buFontTx/>
              <a:buChar char="-"/>
            </a:pPr>
            <a:r>
              <a:rPr lang="en-US" sz="1100" dirty="0">
                <a:solidFill>
                  <a:srgbClr val="FF0000"/>
                </a:solidFill>
              </a:rPr>
              <a:t>The EMEA ASINs “issue” would still be present</a:t>
            </a:r>
          </a:p>
          <a:p>
            <a:pPr marL="171450" indent="-171450">
              <a:lnSpc>
                <a:spcPct val="90000"/>
              </a:lnSpc>
              <a:buFontTx/>
              <a:buChar char="-"/>
            </a:pPr>
            <a:r>
              <a:rPr lang="en-US" sz="1100" dirty="0">
                <a:solidFill>
                  <a:srgbClr val="FF0000"/>
                </a:solidFill>
              </a:rPr>
              <a:t>Vs Stefan’s playbook: SK’s Playbook is clones-specific for affected SKUs</a:t>
            </a:r>
          </a:p>
        </p:txBody>
      </p:sp>
      <p:sp>
        <p:nvSpPr>
          <p:cNvPr id="4" name="Slide Number Placeholder 3"/>
          <p:cNvSpPr>
            <a:spLocks noGrp="1"/>
          </p:cNvSpPr>
          <p:nvPr>
            <p:ph type="sldNum" sz="quarter" idx="5"/>
          </p:nvPr>
        </p:nvSpPr>
        <p:spPr/>
        <p:txBody>
          <a:bodyPr/>
          <a:lstStyle/>
          <a:p>
            <a:fld id="{8547E1EE-0039-4797-B978-F453418260D1}" type="slidenum">
              <a:rPr lang="en-US" smtClean="0"/>
              <a:pPr/>
              <a:t>1</a:t>
            </a:fld>
            <a:endParaRPr lang="en-US" dirty="0"/>
          </a:p>
        </p:txBody>
      </p:sp>
    </p:spTree>
    <p:extLst>
      <p:ext uri="{BB962C8B-B14F-4D97-AF65-F5344CB8AC3E}">
        <p14:creationId xmlns:p14="http://schemas.microsoft.com/office/powerpoint/2010/main" val="89259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17</a:t>
            </a:fld>
            <a:endParaRPr lang="en-US"/>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66272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18</a:t>
            </a:fld>
            <a:endParaRPr lang="en-US"/>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65555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23</a:t>
            </a:fld>
            <a:endParaRPr lang="en-US" dirty="0"/>
          </a:p>
        </p:txBody>
      </p:sp>
    </p:spTree>
    <p:extLst>
      <p:ext uri="{BB962C8B-B14F-4D97-AF65-F5344CB8AC3E}">
        <p14:creationId xmlns:p14="http://schemas.microsoft.com/office/powerpoint/2010/main" val="3144262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24</a:t>
            </a:fld>
            <a:endParaRPr lang="en-US" dirty="0"/>
          </a:p>
        </p:txBody>
      </p:sp>
    </p:spTree>
    <p:extLst>
      <p:ext uri="{BB962C8B-B14F-4D97-AF65-F5344CB8AC3E}">
        <p14:creationId xmlns:p14="http://schemas.microsoft.com/office/powerpoint/2010/main" val="3223702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25</a:t>
            </a:fld>
            <a:endParaRPr lang="en-US" dirty="0"/>
          </a:p>
        </p:txBody>
      </p:sp>
    </p:spTree>
    <p:extLst>
      <p:ext uri="{BB962C8B-B14F-4D97-AF65-F5344CB8AC3E}">
        <p14:creationId xmlns:p14="http://schemas.microsoft.com/office/powerpoint/2010/main" val="928480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26</a:t>
            </a:fld>
            <a:endParaRPr lang="en-US" dirty="0"/>
          </a:p>
        </p:txBody>
      </p:sp>
    </p:spTree>
    <p:extLst>
      <p:ext uri="{BB962C8B-B14F-4D97-AF65-F5344CB8AC3E}">
        <p14:creationId xmlns:p14="http://schemas.microsoft.com/office/powerpoint/2010/main" val="258647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27</a:t>
            </a:fld>
            <a:endParaRPr lang="en-US" dirty="0"/>
          </a:p>
        </p:txBody>
      </p:sp>
    </p:spTree>
    <p:extLst>
      <p:ext uri="{BB962C8B-B14F-4D97-AF65-F5344CB8AC3E}">
        <p14:creationId xmlns:p14="http://schemas.microsoft.com/office/powerpoint/2010/main" val="326763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28</a:t>
            </a:fld>
            <a:endParaRPr lang="en-US" dirty="0"/>
          </a:p>
        </p:txBody>
      </p:sp>
    </p:spTree>
    <p:extLst>
      <p:ext uri="{BB962C8B-B14F-4D97-AF65-F5344CB8AC3E}">
        <p14:creationId xmlns:p14="http://schemas.microsoft.com/office/powerpoint/2010/main" val="202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30</a:t>
            </a:fld>
            <a:endParaRPr lang="en-US" dirty="0"/>
          </a:p>
        </p:txBody>
      </p:sp>
    </p:spTree>
    <p:extLst>
      <p:ext uri="{BB962C8B-B14F-4D97-AF65-F5344CB8AC3E}">
        <p14:creationId xmlns:p14="http://schemas.microsoft.com/office/powerpoint/2010/main" val="10799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2</a:t>
            </a:fld>
            <a:endParaRPr lang="en-US"/>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8109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02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4</a:t>
            </a:fld>
            <a:endParaRPr lang="en-US"/>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106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5</a:t>
            </a:fld>
            <a:endParaRPr lang="en-US"/>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76985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8</a:t>
            </a:fld>
            <a:endParaRPr lang="en-US" dirty="0"/>
          </a:p>
        </p:txBody>
      </p:sp>
    </p:spTree>
    <p:extLst>
      <p:ext uri="{BB962C8B-B14F-4D97-AF65-F5344CB8AC3E}">
        <p14:creationId xmlns:p14="http://schemas.microsoft.com/office/powerpoint/2010/main" val="214067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Same ASIN, different content:</a:t>
            </a:r>
          </a:p>
          <a:p>
            <a:r>
              <a:rPr lang="en-US" dirty="0"/>
              <a:t>https://www.amazon.fr/HP-Cartouches-Capacit%C3%A9-Authentiques-N9J74AE/dp/B01ARRTHPO/ref=sr_1_1?ie=UTF8&amp;qid=1548257844&amp;sr=8-1&amp;keywords=B01ARRTHPO</a:t>
            </a:r>
          </a:p>
          <a:p>
            <a:r>
              <a:rPr lang="en-US" dirty="0"/>
              <a:t>https://www.amazon.de/HP-Multipack-Druckerpatronen-Reichweite-Photosmart/dp/B01ARRTHPO/ref=sr_1_1?ie=UTF8&amp;qid=1548257833&amp;sr=8-1&amp;keywords=B01ARRTHPO</a:t>
            </a:r>
          </a:p>
          <a:p>
            <a:r>
              <a:rPr lang="en-US" dirty="0"/>
              <a:t>https://www.amazon.es/HP-364XL-cartuchos-capacidad-PhotoSmart/dp/B01ARRTHPO/ref=sr_1_3?ie=UTF8&amp;qid=1548257815&amp;sr=8-3&amp;keywords=hp+364</a:t>
            </a:r>
          </a:p>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9</a:t>
            </a:fld>
            <a:endParaRPr lang="en-US" dirty="0"/>
          </a:p>
        </p:txBody>
      </p:sp>
    </p:spTree>
    <p:extLst>
      <p:ext uri="{BB962C8B-B14F-4D97-AF65-F5344CB8AC3E}">
        <p14:creationId xmlns:p14="http://schemas.microsoft.com/office/powerpoint/2010/main" val="55446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47E1EE-0039-4797-B978-F453418260D1}" type="slidenum">
              <a:rPr lang="en-US" smtClean="0"/>
              <a:pPr/>
              <a:t>15</a:t>
            </a:fld>
            <a:endParaRPr lang="en-US"/>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14563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16</a:t>
            </a:fld>
            <a:endParaRPr lang="en-US" dirty="0"/>
          </a:p>
        </p:txBody>
      </p:sp>
    </p:spTree>
    <p:extLst>
      <p:ext uri="{BB962C8B-B14F-4D97-AF65-F5344CB8AC3E}">
        <p14:creationId xmlns:p14="http://schemas.microsoft.com/office/powerpoint/2010/main" val="198886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441" y="2763520"/>
            <a:ext cx="9141619" cy="1554480"/>
          </a:xfrm>
        </p:spPr>
        <p:txBody>
          <a:bodyPr/>
          <a:lstStyle>
            <a:lvl1pPr>
              <a:defRPr sz="5000" spc="-100" baseline="0"/>
            </a:lvl1pPr>
          </a:lstStyle>
          <a:p>
            <a:r>
              <a:rPr lang="en-US"/>
              <a:t>Click to edit Master title style</a:t>
            </a:r>
            <a:endParaRPr/>
          </a:p>
        </p:txBody>
      </p:sp>
      <p:sp>
        <p:nvSpPr>
          <p:cNvPr id="3" name="Subtitle 2"/>
          <p:cNvSpPr>
            <a:spLocks noGrp="1"/>
          </p:cNvSpPr>
          <p:nvPr>
            <p:ph type="subTitle" idx="1"/>
          </p:nvPr>
        </p:nvSpPr>
        <p:spPr>
          <a:xfrm>
            <a:off x="609441" y="4419600"/>
            <a:ext cx="9141619" cy="1188720"/>
          </a:xfrm>
        </p:spPr>
        <p:txBody>
          <a:bodyPr>
            <a:noAutofit/>
          </a:bodyPr>
          <a:lstStyle>
            <a:lvl1pPr marL="0" indent="0" algn="l">
              <a:spcBef>
                <a:spcPts val="60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1D24F584-CE71-42A3-9E23-B7349753629C}"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sp>
        <p:nvSpPr>
          <p:cNvPr id="9" name="logo"/>
          <p:cNvSpPr>
            <a:spLocks noChangeAspect="1" noEditPoints="1"/>
          </p:cNvSpPr>
          <p:nvPr/>
        </p:nvSpPr>
        <p:spPr bwMode="black">
          <a:xfrm>
            <a:off x="10590211" y="5280658"/>
            <a:ext cx="1197865" cy="1197865"/>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Tree>
    <p:extLst>
      <p:ext uri="{BB962C8B-B14F-4D97-AF65-F5344CB8AC3E}">
        <p14:creationId xmlns:p14="http://schemas.microsoft.com/office/powerpoint/2010/main" val="2180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2" descr="E:\Mobilise 2018\HP\eTail Brief\Images\BG.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781" y="-16669"/>
            <a:ext cx="12244387" cy="6891338"/>
          </a:xfrm>
          <a:prstGeom prst="rect">
            <a:avLst/>
          </a:prstGeom>
          <a:noFill/>
          <a:extLst>
            <a:ext uri="{909E8E84-426E-40DD-AFC4-6F175D3DCCD1}">
              <a14:hiddenFill xmlns:a14="http://schemas.microsoft.com/office/drawing/2010/main">
                <a:solidFill>
                  <a:srgbClr val="FFFFFF"/>
                </a:solidFill>
              </a14:hiddenFill>
            </a:ext>
          </a:extLst>
        </p:spPr>
      </p:pic>
      <p:sp>
        <p:nvSpPr>
          <p:cNvPr id="8" name="logo"/>
          <p:cNvSpPr>
            <a:spLocks noChangeAspect="1" noEditPoints="1"/>
          </p:cNvSpPr>
          <p:nvPr userDrawn="1"/>
        </p:nvSpPr>
        <p:spPr bwMode="black">
          <a:xfrm>
            <a:off x="11586740" y="6321203"/>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b="1" dirty="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68DA002-A9F7-4025-93E2-3CE42C904922}"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73324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02072A04-1593-41E7-90FD-0012A80FCFC6}"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sp>
        <p:nvSpPr>
          <p:cNvPr id="8" name="Text Placeholder 7"/>
          <p:cNvSpPr>
            <a:spLocks noGrp="1"/>
          </p:cNvSpPr>
          <p:nvPr>
            <p:ph type="body" sz="quarter" idx="13" hasCustomPrompt="1"/>
          </p:nvPr>
        </p:nvSpPr>
        <p:spPr>
          <a:xfrm>
            <a:off x="609441" y="1133856"/>
            <a:ext cx="10969943"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3" name="Content Placeholder 2"/>
          <p:cNvSpPr>
            <a:spLocks noGrp="1"/>
          </p:cNvSpPr>
          <p:nvPr>
            <p:ph idx="1"/>
          </p:nvPr>
        </p:nvSpPr>
        <p:spPr>
          <a:xfrm>
            <a:off x="609441" y="1676400"/>
            <a:ext cx="10969943" cy="4419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73CC683F-786A-4E33-B622-5A27E6E7D5E7}"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sp>
        <p:nvSpPr>
          <p:cNvPr id="8" name="Text Placeholder 7"/>
          <p:cNvSpPr>
            <a:spLocks noGrp="1"/>
          </p:cNvSpPr>
          <p:nvPr>
            <p:ph type="body" sz="quarter" idx="13" hasCustomPrompt="1"/>
          </p:nvPr>
        </p:nvSpPr>
        <p:spPr>
          <a:xfrm>
            <a:off x="609441" y="1133856"/>
            <a:ext cx="10969943"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9" name="Text Placeholder 7"/>
          <p:cNvSpPr>
            <a:spLocks noGrp="1"/>
          </p:cNvSpPr>
          <p:nvPr>
            <p:ph type="body" sz="quarter" idx="14" hasCustomPrompt="1"/>
          </p:nvPr>
        </p:nvSpPr>
        <p:spPr>
          <a:xfrm>
            <a:off x="609441" y="1661890"/>
            <a:ext cx="10969943" cy="274320"/>
          </a:xfrm>
        </p:spPr>
        <p:txBody>
          <a:bodyPr>
            <a:noAutofit/>
          </a:bodyPr>
          <a:lstStyle>
            <a:lvl1pPr marL="0" indent="0">
              <a:spcBef>
                <a:spcPts val="0"/>
              </a:spcBef>
              <a:buNone/>
              <a:defRPr sz="18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heading</a:t>
            </a:r>
          </a:p>
        </p:txBody>
      </p:sp>
      <p:sp>
        <p:nvSpPr>
          <p:cNvPr id="3" name="Content Placeholder 2"/>
          <p:cNvSpPr>
            <a:spLocks noGrp="1"/>
          </p:cNvSpPr>
          <p:nvPr>
            <p:ph idx="1"/>
          </p:nvPr>
        </p:nvSpPr>
        <p:spPr>
          <a:xfrm>
            <a:off x="609441" y="2057400"/>
            <a:ext cx="10969943"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4921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4F7EF2B-D7ED-4EDC-BB30-5E54340B9D58}" type="datetime1">
              <a:rPr lang="en-US"/>
              <a:t>2/11/2019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416764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272F1CD-D694-4DE7-B6EB-592AE1A117F2}" type="datetime1">
              <a:rPr lang="en-US"/>
              <a:t>2/11/2019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0DE720E-C72B-42F0-AD69-52D60E3C605E}" type="slidenum">
              <a:rPr/>
              <a:t>‹#›</a:t>
            </a:fld>
            <a:endParaRPr dirty="0"/>
          </a:p>
        </p:txBody>
      </p:sp>
      <p:sp>
        <p:nvSpPr>
          <p:cNvPr id="6" name="Text Placeholder 7"/>
          <p:cNvSpPr>
            <a:spLocks noGrp="1"/>
          </p:cNvSpPr>
          <p:nvPr>
            <p:ph type="body" sz="quarter" idx="13" hasCustomPrompt="1"/>
          </p:nvPr>
        </p:nvSpPr>
        <p:spPr>
          <a:xfrm>
            <a:off x="609441" y="1133856"/>
            <a:ext cx="10969943"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Tree>
    <p:extLst>
      <p:ext uri="{BB962C8B-B14F-4D97-AF65-F5344CB8AC3E}">
        <p14:creationId xmlns:p14="http://schemas.microsoft.com/office/powerpoint/2010/main" val="3449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3475-6FAF-416C-A4DF-3E7ABA650530}" type="datetime1">
              <a:rPr lang="en-US"/>
              <a:t>2/11/2019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4926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p>
            <a:r>
              <a:rPr lang="en-US"/>
              <a:t>Click to edit Master title style</a:t>
            </a:r>
            <a:endParaRPr/>
          </a:p>
        </p:txBody>
      </p:sp>
      <p:sp>
        <p:nvSpPr>
          <p:cNvPr id="3" name="Content Placeholder 2"/>
          <p:cNvSpPr>
            <a:spLocks noGrp="1"/>
          </p:cNvSpPr>
          <p:nvPr>
            <p:ph sz="half" idx="1"/>
          </p:nvPr>
        </p:nvSpPr>
        <p:spPr>
          <a:xfrm>
            <a:off x="609441" y="1295401"/>
            <a:ext cx="5314328"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5056" y="1295401"/>
            <a:ext cx="5314328"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8C046F0-BBA7-412E-81F3-6D751344FDB2}" type="datetime1">
              <a:rPr lang="en-US"/>
              <a:t>2/11/2019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12695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lvl1pPr>
              <a:defRPr/>
            </a:lvl1pPr>
          </a:lstStyle>
          <a:p>
            <a:r>
              <a:rPr lang="en-US"/>
              <a:t>Click to edit Master title style</a:t>
            </a:r>
            <a:endParaRPr/>
          </a:p>
        </p:txBody>
      </p:sp>
      <p:sp>
        <p:nvSpPr>
          <p:cNvPr id="3" name="Text Placeholder 2"/>
          <p:cNvSpPr>
            <a:spLocks noGrp="1"/>
          </p:cNvSpPr>
          <p:nvPr>
            <p:ph type="body" idx="1" hasCustomPrompt="1"/>
          </p:nvPr>
        </p:nvSpPr>
        <p:spPr>
          <a:xfrm>
            <a:off x="609441" y="1295400"/>
            <a:ext cx="5314328"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676400"/>
            <a:ext cx="5314328"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hasCustomPrompt="1"/>
          </p:nvPr>
        </p:nvSpPr>
        <p:spPr>
          <a:xfrm>
            <a:off x="6265056" y="1295400"/>
            <a:ext cx="5314328"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65056" y="1676400"/>
            <a:ext cx="5314328"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783633CD-CBE4-4C9C-BD2C-758A0A15ED35}" type="datetime1">
              <a:rPr lang="en-US"/>
              <a:t>2/11/2019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322217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609441" y="1133856"/>
            <a:ext cx="10969943"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2" name="Title 1"/>
          <p:cNvSpPr>
            <a:spLocks noGrp="1"/>
          </p:cNvSpPr>
          <p:nvPr>
            <p:ph type="title"/>
          </p:nvPr>
        </p:nvSpPr>
        <p:spPr>
          <a:xfrm>
            <a:off x="609441" y="304800"/>
            <a:ext cx="10969943" cy="762000"/>
          </a:xfrm>
        </p:spPr>
        <p:txBody>
          <a:bodyPr/>
          <a:lstStyle>
            <a:lvl1pPr>
              <a:defRPr/>
            </a:lvl1pPr>
          </a:lstStyle>
          <a:p>
            <a:r>
              <a:rPr lang="en-US"/>
              <a:t>Click to edit Master title style</a:t>
            </a:r>
            <a:endParaRPr/>
          </a:p>
        </p:txBody>
      </p:sp>
      <p:sp>
        <p:nvSpPr>
          <p:cNvPr id="3" name="Text Placeholder 2"/>
          <p:cNvSpPr>
            <a:spLocks noGrp="1"/>
          </p:cNvSpPr>
          <p:nvPr>
            <p:ph type="body" idx="1" hasCustomPrompt="1"/>
          </p:nvPr>
        </p:nvSpPr>
        <p:spPr>
          <a:xfrm>
            <a:off x="609441" y="1676399"/>
            <a:ext cx="5314328"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2057401"/>
            <a:ext cx="5314328"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hasCustomPrompt="1"/>
          </p:nvPr>
        </p:nvSpPr>
        <p:spPr>
          <a:xfrm>
            <a:off x="6265056" y="1676399"/>
            <a:ext cx="5314328"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65056" y="2057401"/>
            <a:ext cx="5314328"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1BDBC4B-69F7-461A-B88F-6CACA6023847}" type="datetime1">
              <a:rPr lang="en-US"/>
              <a:t>2/11/2019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1129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18E52C91-B49A-4B2E-B2E4-7D05EB9E348E}" type="datetime1">
              <a:rPr lang="en-US"/>
              <a:t>2/11/2019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0DE720E-C72B-42F0-AD69-52D60E3C605E}" type="slidenum">
              <a:rPr/>
              <a:t>‹#›</a:t>
            </a:fld>
            <a:endParaRPr dirty="0"/>
          </a:p>
        </p:txBody>
      </p:sp>
      <p:sp>
        <p:nvSpPr>
          <p:cNvPr id="9" name="Text Placeholder 8"/>
          <p:cNvSpPr>
            <a:spLocks noGrp="1"/>
          </p:cNvSpPr>
          <p:nvPr>
            <p:ph type="body" sz="quarter" idx="13"/>
          </p:nvPr>
        </p:nvSpPr>
        <p:spPr>
          <a:xfrm>
            <a:off x="609441" y="1295400"/>
            <a:ext cx="3412871"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8"/>
          <p:cNvSpPr>
            <a:spLocks noGrp="1"/>
          </p:cNvSpPr>
          <p:nvPr>
            <p:ph type="body" sz="quarter" idx="14"/>
          </p:nvPr>
        </p:nvSpPr>
        <p:spPr>
          <a:xfrm>
            <a:off x="4387977" y="1295400"/>
            <a:ext cx="3412871"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8"/>
          <p:cNvSpPr>
            <a:spLocks noGrp="1"/>
          </p:cNvSpPr>
          <p:nvPr>
            <p:ph type="body" sz="quarter" idx="15"/>
          </p:nvPr>
        </p:nvSpPr>
        <p:spPr>
          <a:xfrm>
            <a:off x="8166513" y="1295400"/>
            <a:ext cx="3412871"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5908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lue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41" y="2763520"/>
            <a:ext cx="9141619" cy="1554480"/>
          </a:xfrm>
        </p:spPr>
        <p:txBody>
          <a:bodyPr/>
          <a:lstStyle>
            <a:lvl1pPr>
              <a:defRPr sz="5000" spc="-100" baseline="0"/>
            </a:lvl1pPr>
          </a:lstStyle>
          <a:p>
            <a:r>
              <a:rPr lang="en-US"/>
              <a:t>Click to edit Master title style</a:t>
            </a:r>
            <a:endParaRPr/>
          </a:p>
        </p:txBody>
      </p:sp>
      <p:sp>
        <p:nvSpPr>
          <p:cNvPr id="3" name="Subtitle 2"/>
          <p:cNvSpPr>
            <a:spLocks noGrp="1"/>
          </p:cNvSpPr>
          <p:nvPr>
            <p:ph type="subTitle" idx="1"/>
          </p:nvPr>
        </p:nvSpPr>
        <p:spPr>
          <a:xfrm>
            <a:off x="609441" y="4419600"/>
            <a:ext cx="9141619" cy="1188720"/>
          </a:xfrm>
        </p:spPr>
        <p:txBody>
          <a:bodyPr>
            <a:noAutofit/>
          </a:bodyPr>
          <a:lstStyle>
            <a:lvl1pPr marL="0" indent="0" algn="l">
              <a:spcBef>
                <a:spcPts val="60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1"/>
                </a:solidFill>
              </a:defRPr>
            </a:lvl1pPr>
          </a:lstStyle>
          <a:p>
            <a:fld id="{AA21F620-4BFF-461C-8B03-12D769EDBF6A}" type="datetime1">
              <a:rPr lang="en-US"/>
              <a:t>2/11/2019</a:t>
            </a:fld>
            <a:endParaRPr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dirty="0"/>
          </a:p>
        </p:txBody>
      </p:sp>
      <p:sp>
        <p:nvSpPr>
          <p:cNvPr id="9" name="logo"/>
          <p:cNvSpPr>
            <a:spLocks noChangeAspect="1" noEditPoints="1"/>
          </p:cNvSpPr>
          <p:nvPr/>
        </p:nvSpPr>
        <p:spPr bwMode="black">
          <a:xfrm>
            <a:off x="10590211" y="5280659"/>
            <a:ext cx="1197865" cy="1197865"/>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2" name="logo"/>
          <p:cNvSpPr>
            <a:spLocks noChangeAspect="1" noEditPoints="1"/>
          </p:cNvSpPr>
          <p:nvPr/>
        </p:nvSpPr>
        <p:spPr bwMode="hidden">
          <a:xfrm>
            <a:off x="10590211" y="5280659"/>
            <a:ext cx="1197865" cy="1197865"/>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Tree>
    <p:extLst>
      <p:ext uri="{BB962C8B-B14F-4D97-AF65-F5344CB8AC3E}">
        <p14:creationId xmlns:p14="http://schemas.microsoft.com/office/powerpoint/2010/main" val="11242470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396148EC-458C-463C-AD5E-8A27A004EF59}" type="datetime1">
              <a:rPr lang="en-US"/>
              <a:t>2/11/2019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0DE720E-C72B-42F0-AD69-52D60E3C605E}" type="slidenum">
              <a:rPr/>
              <a:t>‹#›</a:t>
            </a:fld>
            <a:endParaRPr dirty="0"/>
          </a:p>
        </p:txBody>
      </p:sp>
      <p:sp>
        <p:nvSpPr>
          <p:cNvPr id="12" name="Text Placeholder 2"/>
          <p:cNvSpPr>
            <a:spLocks noGrp="1"/>
          </p:cNvSpPr>
          <p:nvPr>
            <p:ph type="body" idx="1" hasCustomPrompt="1"/>
          </p:nvPr>
        </p:nvSpPr>
        <p:spPr>
          <a:xfrm>
            <a:off x="609441" y="1295400"/>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3" name="Text Placeholder 2"/>
          <p:cNvSpPr>
            <a:spLocks noGrp="1"/>
          </p:cNvSpPr>
          <p:nvPr>
            <p:ph type="body" idx="16" hasCustomPrompt="1"/>
          </p:nvPr>
        </p:nvSpPr>
        <p:spPr>
          <a:xfrm>
            <a:off x="4387977" y="1295400"/>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4" name="Text Placeholder 2"/>
          <p:cNvSpPr>
            <a:spLocks noGrp="1"/>
          </p:cNvSpPr>
          <p:nvPr>
            <p:ph type="body" idx="17" hasCustomPrompt="1"/>
          </p:nvPr>
        </p:nvSpPr>
        <p:spPr>
          <a:xfrm>
            <a:off x="8166513" y="1295400"/>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9" name="Text Placeholder 8"/>
          <p:cNvSpPr>
            <a:spLocks noGrp="1"/>
          </p:cNvSpPr>
          <p:nvPr>
            <p:ph type="body" sz="quarter" idx="13"/>
          </p:nvPr>
        </p:nvSpPr>
        <p:spPr>
          <a:xfrm>
            <a:off x="609441" y="1676400"/>
            <a:ext cx="3412871"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8"/>
          <p:cNvSpPr>
            <a:spLocks noGrp="1"/>
          </p:cNvSpPr>
          <p:nvPr>
            <p:ph type="body" sz="quarter" idx="14"/>
          </p:nvPr>
        </p:nvSpPr>
        <p:spPr>
          <a:xfrm>
            <a:off x="4387977" y="1676400"/>
            <a:ext cx="3412871"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8"/>
          <p:cNvSpPr>
            <a:spLocks noGrp="1"/>
          </p:cNvSpPr>
          <p:nvPr>
            <p:ph type="body" sz="quarter" idx="15"/>
          </p:nvPr>
        </p:nvSpPr>
        <p:spPr>
          <a:xfrm>
            <a:off x="8166513" y="1676400"/>
            <a:ext cx="3412871"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06696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1D2AD52-3EFA-418A-917E-9B2811C9E39D}" type="datetime1">
              <a:rPr lang="en-US"/>
              <a:t>2/11/2019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0DE720E-C72B-42F0-AD69-52D60E3C605E}" type="slidenum">
              <a:rPr/>
              <a:t>‹#›</a:t>
            </a:fld>
            <a:endParaRPr dirty="0"/>
          </a:p>
        </p:txBody>
      </p:sp>
      <p:sp>
        <p:nvSpPr>
          <p:cNvPr id="15" name="Text Placeholder 7"/>
          <p:cNvSpPr>
            <a:spLocks noGrp="1"/>
          </p:cNvSpPr>
          <p:nvPr>
            <p:ph type="body" sz="quarter" idx="18" hasCustomPrompt="1"/>
          </p:nvPr>
        </p:nvSpPr>
        <p:spPr>
          <a:xfrm>
            <a:off x="609441" y="1133856"/>
            <a:ext cx="10969943"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12" name="Text Placeholder 2"/>
          <p:cNvSpPr>
            <a:spLocks noGrp="1"/>
          </p:cNvSpPr>
          <p:nvPr>
            <p:ph type="body" idx="1" hasCustomPrompt="1"/>
          </p:nvPr>
        </p:nvSpPr>
        <p:spPr>
          <a:xfrm>
            <a:off x="609441" y="1676399"/>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3" name="Text Placeholder 2"/>
          <p:cNvSpPr>
            <a:spLocks noGrp="1"/>
          </p:cNvSpPr>
          <p:nvPr>
            <p:ph type="body" idx="16" hasCustomPrompt="1"/>
          </p:nvPr>
        </p:nvSpPr>
        <p:spPr>
          <a:xfrm>
            <a:off x="4387977" y="1676399"/>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4" name="Text Placeholder 2"/>
          <p:cNvSpPr>
            <a:spLocks noGrp="1"/>
          </p:cNvSpPr>
          <p:nvPr>
            <p:ph type="body" idx="17" hasCustomPrompt="1"/>
          </p:nvPr>
        </p:nvSpPr>
        <p:spPr>
          <a:xfrm>
            <a:off x="8166513" y="1676399"/>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9" name="Text Placeholder 8"/>
          <p:cNvSpPr>
            <a:spLocks noGrp="1"/>
          </p:cNvSpPr>
          <p:nvPr>
            <p:ph type="body" sz="quarter" idx="13"/>
          </p:nvPr>
        </p:nvSpPr>
        <p:spPr>
          <a:xfrm>
            <a:off x="609441" y="2057400"/>
            <a:ext cx="3412871"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8"/>
          <p:cNvSpPr>
            <a:spLocks noGrp="1"/>
          </p:cNvSpPr>
          <p:nvPr>
            <p:ph type="body" sz="quarter" idx="14"/>
          </p:nvPr>
        </p:nvSpPr>
        <p:spPr>
          <a:xfrm>
            <a:off x="4387977" y="2057400"/>
            <a:ext cx="3412871"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8"/>
          <p:cNvSpPr>
            <a:spLocks noGrp="1"/>
          </p:cNvSpPr>
          <p:nvPr>
            <p:ph type="body" sz="quarter" idx="15"/>
          </p:nvPr>
        </p:nvSpPr>
        <p:spPr>
          <a:xfrm>
            <a:off x="8166513" y="2057400"/>
            <a:ext cx="3412871"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79377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609441" y="1295401"/>
            <a:ext cx="3769128" cy="379534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hasCustomPrompt="1"/>
          </p:nvPr>
        </p:nvSpPr>
        <p:spPr>
          <a:xfrm>
            <a:off x="8532178" y="1295400"/>
            <a:ext cx="3047206" cy="4800600"/>
          </a:xfrm>
        </p:spPr>
        <p:txBody>
          <a:bodyPr>
            <a:noAutofit/>
          </a:bodyPr>
          <a:lstStyle>
            <a:lvl1pPr marL="0" indent="0">
              <a:spcBef>
                <a:spcPts val="600"/>
              </a:spcBef>
              <a:buNone/>
              <a:defRPr sz="1800">
                <a:solidFill>
                  <a:srgbClr val="C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QC comments:</a:t>
            </a:r>
          </a:p>
          <a:p>
            <a:pPr lvl="0"/>
            <a:r>
              <a:rPr lang="en-US" dirty="0"/>
              <a:t>Edit Master text styles</a:t>
            </a:r>
          </a:p>
        </p:txBody>
      </p:sp>
      <p:sp>
        <p:nvSpPr>
          <p:cNvPr id="5" name="Date Placeholder 4"/>
          <p:cNvSpPr>
            <a:spLocks noGrp="1"/>
          </p:cNvSpPr>
          <p:nvPr>
            <p:ph type="dt" sz="half" idx="10"/>
          </p:nvPr>
        </p:nvSpPr>
        <p:spPr/>
        <p:txBody>
          <a:bodyPr/>
          <a:lstStyle/>
          <a:p>
            <a:fld id="{4FFF6A80-0BAA-46DA-91D8-8EC9C2D5030A}" type="datetime1">
              <a:rPr lang="en-US"/>
              <a:t>2/11/2019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0DE720E-C72B-42F0-AD69-52D60E3C605E}" type="slidenum">
              <a:rPr/>
              <a:t>‹#›</a:t>
            </a:fld>
            <a:endParaRPr dirty="0"/>
          </a:p>
        </p:txBody>
      </p:sp>
      <p:sp>
        <p:nvSpPr>
          <p:cNvPr id="8" name="Text Placeholder 3">
            <a:extLst>
              <a:ext uri="{FF2B5EF4-FFF2-40B4-BE49-F238E27FC236}">
                <a16:creationId xmlns:a16="http://schemas.microsoft.com/office/drawing/2014/main" id="{C95EAC9F-FC6B-4922-8F53-4E4AEE3184DB}"/>
              </a:ext>
            </a:extLst>
          </p:cNvPr>
          <p:cNvSpPr>
            <a:spLocks noGrp="1"/>
          </p:cNvSpPr>
          <p:nvPr>
            <p:ph type="body" sz="half" idx="13" hasCustomPrompt="1"/>
          </p:nvPr>
        </p:nvSpPr>
        <p:spPr>
          <a:xfrm>
            <a:off x="609439" y="5662670"/>
            <a:ext cx="7730497" cy="433330"/>
          </a:xfrm>
        </p:spPr>
        <p:txBody>
          <a:bodyPr>
            <a:noAutofit/>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Comments:</a:t>
            </a:r>
          </a:p>
        </p:txBody>
      </p:sp>
      <p:sp>
        <p:nvSpPr>
          <p:cNvPr id="9" name="Content Placeholder 2">
            <a:extLst>
              <a:ext uri="{FF2B5EF4-FFF2-40B4-BE49-F238E27FC236}">
                <a16:creationId xmlns:a16="http://schemas.microsoft.com/office/drawing/2014/main" id="{23E69A17-3C4C-48CA-9D49-1CB99229B275}"/>
              </a:ext>
            </a:extLst>
          </p:cNvPr>
          <p:cNvSpPr>
            <a:spLocks noGrp="1"/>
          </p:cNvSpPr>
          <p:nvPr>
            <p:ph idx="14"/>
          </p:nvPr>
        </p:nvSpPr>
        <p:spPr>
          <a:xfrm>
            <a:off x="4570809" y="1295401"/>
            <a:ext cx="3769128" cy="379534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a:extLst>
              <a:ext uri="{FF2B5EF4-FFF2-40B4-BE49-F238E27FC236}">
                <a16:creationId xmlns:a16="http://schemas.microsoft.com/office/drawing/2014/main" id="{C95EAC9F-FC6B-4922-8F53-4E4AEE3184DB}"/>
              </a:ext>
            </a:extLst>
          </p:cNvPr>
          <p:cNvSpPr>
            <a:spLocks noGrp="1"/>
          </p:cNvSpPr>
          <p:nvPr>
            <p:ph type="body" sz="half" idx="15" hasCustomPrompt="1"/>
          </p:nvPr>
        </p:nvSpPr>
        <p:spPr>
          <a:xfrm>
            <a:off x="609440" y="5280146"/>
            <a:ext cx="3769130" cy="287824"/>
          </a:xfrm>
        </p:spPr>
        <p:txBody>
          <a:bodyPr>
            <a:noAutofit/>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With logo</a:t>
            </a:r>
          </a:p>
        </p:txBody>
      </p:sp>
      <p:sp>
        <p:nvSpPr>
          <p:cNvPr id="11" name="Text Placeholder 3">
            <a:extLst>
              <a:ext uri="{FF2B5EF4-FFF2-40B4-BE49-F238E27FC236}">
                <a16:creationId xmlns:a16="http://schemas.microsoft.com/office/drawing/2014/main" id="{C95EAC9F-FC6B-4922-8F53-4E4AEE3184DB}"/>
              </a:ext>
            </a:extLst>
          </p:cNvPr>
          <p:cNvSpPr>
            <a:spLocks noGrp="1"/>
          </p:cNvSpPr>
          <p:nvPr>
            <p:ph type="body" sz="half" idx="16" hasCustomPrompt="1"/>
          </p:nvPr>
        </p:nvSpPr>
        <p:spPr>
          <a:xfrm>
            <a:off x="4570806" y="5280146"/>
            <a:ext cx="3769130" cy="287824"/>
          </a:xfrm>
        </p:spPr>
        <p:txBody>
          <a:bodyPr>
            <a:noAutofit/>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Without logo</a:t>
            </a:r>
          </a:p>
        </p:txBody>
      </p:sp>
    </p:spTree>
    <p:extLst>
      <p:ext uri="{BB962C8B-B14F-4D97-AF65-F5344CB8AC3E}">
        <p14:creationId xmlns:p14="http://schemas.microsoft.com/office/powerpoint/2010/main" val="35328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609441" y="1295400"/>
            <a:ext cx="6703854"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78960" y="1295400"/>
            <a:ext cx="3900424" cy="480060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D8E0A9-C056-482B-A37C-8CC942B96301}" type="datetime1">
              <a:rPr lang="en-US"/>
              <a:t>2/11/2019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1188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609441" y="1295400"/>
            <a:ext cx="6703854"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69F8761D-8D82-4F39-BA4B-A187EB851BB7}" type="datetime1">
              <a:rPr lang="en-US"/>
              <a:t>2/11/2019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0DE720E-C72B-42F0-AD69-52D60E3C605E}" type="slidenum">
              <a:rPr/>
              <a:t>‹#›</a:t>
            </a:fld>
            <a:endParaRPr dirty="0"/>
          </a:p>
        </p:txBody>
      </p:sp>
      <p:sp>
        <p:nvSpPr>
          <p:cNvPr id="8" name="Text Placeholder 8"/>
          <p:cNvSpPr>
            <a:spLocks noGrp="1"/>
          </p:cNvSpPr>
          <p:nvPr>
            <p:ph type="body" sz="quarter" idx="13"/>
          </p:nvPr>
        </p:nvSpPr>
        <p:spPr>
          <a:xfrm>
            <a:off x="7678960" y="1295400"/>
            <a:ext cx="3900424"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8524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609441" y="1295400"/>
            <a:ext cx="5314328"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D1511CE6-8F36-4575-B82D-D0FE86888352}" type="datetime1">
              <a:rPr lang="en-US"/>
              <a:t>2/11/2019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0DE720E-C72B-42F0-AD69-52D60E3C605E}" type="slidenum">
              <a:rPr/>
              <a:t>‹#›</a:t>
            </a:fld>
            <a:endParaRPr dirty="0"/>
          </a:p>
        </p:txBody>
      </p:sp>
      <p:sp>
        <p:nvSpPr>
          <p:cNvPr id="8" name="Picture Placeholder 2"/>
          <p:cNvSpPr>
            <a:spLocks noGrp="1"/>
          </p:cNvSpPr>
          <p:nvPr>
            <p:ph type="pic" idx="13"/>
          </p:nvPr>
        </p:nvSpPr>
        <p:spPr>
          <a:xfrm>
            <a:off x="6265056" y="1295400"/>
            <a:ext cx="5314328"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09441" y="4953000"/>
            <a:ext cx="5314328"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3"/>
          <p:cNvSpPr>
            <a:spLocks noGrp="1"/>
          </p:cNvSpPr>
          <p:nvPr>
            <p:ph type="body" sz="half" idx="14"/>
          </p:nvPr>
        </p:nvSpPr>
        <p:spPr>
          <a:xfrm>
            <a:off x="6265056" y="4953000"/>
            <a:ext cx="5314328"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021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609441" y="1295400"/>
            <a:ext cx="3412871"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837D6B26-21C4-4E16-9B47-BCFD90864A48}" type="datetime1">
              <a:rPr lang="en-US"/>
              <a:t>2/11/2019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0DE720E-C72B-42F0-AD69-52D60E3C605E}" type="slidenum">
              <a:rPr/>
              <a:t>‹#›</a:t>
            </a:fld>
            <a:endParaRPr dirty="0"/>
          </a:p>
        </p:txBody>
      </p:sp>
      <p:sp>
        <p:nvSpPr>
          <p:cNvPr id="4" name="Text Placeholder 3"/>
          <p:cNvSpPr>
            <a:spLocks noGrp="1"/>
          </p:cNvSpPr>
          <p:nvPr>
            <p:ph type="body" sz="half" idx="2"/>
          </p:nvPr>
        </p:nvSpPr>
        <p:spPr>
          <a:xfrm>
            <a:off x="609441" y="4211392"/>
            <a:ext cx="3412871"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Picture Placeholder 2"/>
          <p:cNvSpPr>
            <a:spLocks noGrp="1"/>
          </p:cNvSpPr>
          <p:nvPr>
            <p:ph type="pic" idx="15"/>
          </p:nvPr>
        </p:nvSpPr>
        <p:spPr>
          <a:xfrm>
            <a:off x="4387977" y="1295400"/>
            <a:ext cx="3412871"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1" name="Picture Placeholder 2"/>
          <p:cNvSpPr>
            <a:spLocks noGrp="1"/>
          </p:cNvSpPr>
          <p:nvPr>
            <p:ph type="pic" idx="16"/>
          </p:nvPr>
        </p:nvSpPr>
        <p:spPr>
          <a:xfrm>
            <a:off x="8166513" y="1295400"/>
            <a:ext cx="3412871"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2" name="Text Placeholder 3"/>
          <p:cNvSpPr>
            <a:spLocks noGrp="1"/>
          </p:cNvSpPr>
          <p:nvPr>
            <p:ph type="body" sz="half" idx="17"/>
          </p:nvPr>
        </p:nvSpPr>
        <p:spPr>
          <a:xfrm>
            <a:off x="4387977" y="4211392"/>
            <a:ext cx="3412871"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Text Placeholder 3"/>
          <p:cNvSpPr>
            <a:spLocks noGrp="1"/>
          </p:cNvSpPr>
          <p:nvPr>
            <p:ph type="body" sz="half" idx="18"/>
          </p:nvPr>
        </p:nvSpPr>
        <p:spPr>
          <a:xfrm>
            <a:off x="8166513" y="4211392"/>
            <a:ext cx="3412871"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961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9141619" cy="1828800"/>
          </a:xfrm>
        </p:spPr>
        <p:txBody>
          <a:bodyPr anchor="t"/>
          <a:lstStyle>
            <a:lvl1pPr>
              <a:defRPr sz="5000"/>
            </a:lvl1pPr>
          </a:lstStyle>
          <a:p>
            <a:r>
              <a:rPr lang="en-US"/>
              <a:t>Click to edit Master title style</a:t>
            </a:r>
            <a:endParaRPr/>
          </a:p>
        </p:txBody>
      </p:sp>
      <p:sp>
        <p:nvSpPr>
          <p:cNvPr id="6" name="Date Placeholder 5"/>
          <p:cNvSpPr>
            <a:spLocks noGrp="1"/>
          </p:cNvSpPr>
          <p:nvPr>
            <p:ph type="dt" sz="half" idx="10"/>
          </p:nvPr>
        </p:nvSpPr>
        <p:spPr/>
        <p:txBody>
          <a:bodyPr/>
          <a:lstStyle>
            <a:lvl1pPr>
              <a:defRPr>
                <a:solidFill>
                  <a:schemeClr val="tx1"/>
                </a:solidFill>
              </a:defRPr>
            </a:lvl1pPr>
          </a:lstStyle>
          <a:p>
            <a:fld id="{E4F24D68-C937-4729-B01F-09BB74C39930}" type="datetime1">
              <a:rPr lang="en-US"/>
              <a:t>2/11/2019</a:t>
            </a:fld>
            <a:endParaRPr dirty="0"/>
          </a:p>
        </p:txBody>
      </p:sp>
      <p:sp>
        <p:nvSpPr>
          <p:cNvPr id="7" name="Footer Placeholder 6"/>
          <p:cNvSpPr>
            <a:spLocks noGrp="1"/>
          </p:cNvSpPr>
          <p:nvPr>
            <p:ph type="ftr" sz="quarter" idx="11"/>
          </p:nvPr>
        </p:nvSpPr>
        <p:spPr/>
        <p:txBody>
          <a:bodyPr/>
          <a:lstStyle>
            <a:lvl1pPr>
              <a:defRPr>
                <a:solidFill>
                  <a:schemeClr val="tx1"/>
                </a:solidFill>
              </a:defRPr>
            </a:lvl1pPr>
          </a:lstStyle>
          <a:p>
            <a:endParaRPr dirty="0"/>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dirty="0"/>
          </a:p>
        </p:txBody>
      </p:sp>
      <p:sp>
        <p:nvSpPr>
          <p:cNvPr id="9" name="Freeform 5"/>
          <p:cNvSpPr>
            <a:spLocks noChangeAspect="1" noEditPoints="1"/>
          </p:cNvSpPr>
          <p:nvPr/>
        </p:nvSpPr>
        <p:spPr bwMode="invGray">
          <a:xfrm>
            <a:off x="11586739" y="6321203"/>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Tree>
    <p:extLst>
      <p:ext uri="{BB962C8B-B14F-4D97-AF65-F5344CB8AC3E}">
        <p14:creationId xmlns:p14="http://schemas.microsoft.com/office/powerpoint/2010/main" val="1226408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losing Option 2">
    <p:bg>
      <p:bgPr>
        <a:solidFill>
          <a:schemeClr val="accent1"/>
        </a:solidFill>
        <a:effectLst/>
      </p:bgPr>
    </p:bg>
    <p:spTree>
      <p:nvGrpSpPr>
        <p:cNvPr id="1" name=""/>
        <p:cNvGrpSpPr/>
        <p:nvPr/>
      </p:nvGrpSpPr>
      <p:grpSpPr>
        <a:xfrm>
          <a:off x="0" y="0"/>
          <a:ext cx="0" cy="0"/>
          <a:chOff x="0" y="0"/>
          <a:chExt cx="0" cy="0"/>
        </a:xfrm>
      </p:grpSpPr>
      <p:grpSp>
        <p:nvGrpSpPr>
          <p:cNvPr id="26" name="Group 25"/>
          <p:cNvGrpSpPr/>
          <p:nvPr/>
        </p:nvGrpSpPr>
        <p:grpSpPr bwMode="black">
          <a:xfrm>
            <a:off x="9766298" y="6043633"/>
            <a:ext cx="1931354" cy="258521"/>
            <a:chOff x="3046414" y="3021011"/>
            <a:chExt cx="6095999" cy="815977"/>
          </a:xfrm>
        </p:grpSpPr>
        <p:sp>
          <p:nvSpPr>
            <p:cNvPr id="11" name="Freeform 5"/>
            <p:cNvSpPr>
              <a:spLocks/>
            </p:cNvSpPr>
            <p:nvPr/>
          </p:nvSpPr>
          <p:spPr bwMode="black">
            <a:xfrm>
              <a:off x="3046414" y="3021011"/>
              <a:ext cx="371475" cy="652464"/>
            </a:xfrm>
            <a:custGeom>
              <a:avLst/>
              <a:gdLst>
                <a:gd name="T0" fmla="*/ 0 w 99"/>
                <a:gd name="T1" fmla="*/ 0 h 172"/>
                <a:gd name="T2" fmla="*/ 18 w 99"/>
                <a:gd name="T3" fmla="*/ 0 h 172"/>
                <a:gd name="T4" fmla="*/ 22 w 99"/>
                <a:gd name="T5" fmla="*/ 1 h 172"/>
                <a:gd name="T6" fmla="*/ 24 w 99"/>
                <a:gd name="T7" fmla="*/ 6 h 172"/>
                <a:gd name="T8" fmla="*/ 24 w 99"/>
                <a:gd name="T9" fmla="*/ 101 h 172"/>
                <a:gd name="T10" fmla="*/ 51 w 99"/>
                <a:gd name="T11" fmla="*/ 74 h 172"/>
                <a:gd name="T12" fmla="*/ 70 w 99"/>
                <a:gd name="T13" fmla="*/ 50 h 172"/>
                <a:gd name="T14" fmla="*/ 88 w 99"/>
                <a:gd name="T15" fmla="*/ 50 h 172"/>
                <a:gd name="T16" fmla="*/ 92 w 99"/>
                <a:gd name="T17" fmla="*/ 54 h 172"/>
                <a:gd name="T18" fmla="*/ 90 w 99"/>
                <a:gd name="T19" fmla="*/ 60 h 172"/>
                <a:gd name="T20" fmla="*/ 83 w 99"/>
                <a:gd name="T21" fmla="*/ 69 h 172"/>
                <a:gd name="T22" fmla="*/ 73 w 99"/>
                <a:gd name="T23" fmla="*/ 81 h 172"/>
                <a:gd name="T24" fmla="*/ 60 w 99"/>
                <a:gd name="T25" fmla="*/ 94 h 172"/>
                <a:gd name="T26" fmla="*/ 45 w 99"/>
                <a:gd name="T27" fmla="*/ 107 h 172"/>
                <a:gd name="T28" fmla="*/ 61 w 99"/>
                <a:gd name="T29" fmla="*/ 122 h 172"/>
                <a:gd name="T30" fmla="*/ 75 w 99"/>
                <a:gd name="T31" fmla="*/ 137 h 172"/>
                <a:gd name="T32" fmla="*/ 88 w 99"/>
                <a:gd name="T33" fmla="*/ 153 h 172"/>
                <a:gd name="T34" fmla="*/ 99 w 99"/>
                <a:gd name="T35" fmla="*/ 172 h 172"/>
                <a:gd name="T36" fmla="*/ 77 w 99"/>
                <a:gd name="T37" fmla="*/ 172 h 172"/>
                <a:gd name="T38" fmla="*/ 72 w 99"/>
                <a:gd name="T39" fmla="*/ 171 h 172"/>
                <a:gd name="T40" fmla="*/ 69 w 99"/>
                <a:gd name="T41" fmla="*/ 167 h 172"/>
                <a:gd name="T42" fmla="*/ 61 w 99"/>
                <a:gd name="T43" fmla="*/ 153 h 172"/>
                <a:gd name="T44" fmla="*/ 50 w 99"/>
                <a:gd name="T45" fmla="*/ 141 h 172"/>
                <a:gd name="T46" fmla="*/ 38 w 99"/>
                <a:gd name="T47" fmla="*/ 128 h 172"/>
                <a:gd name="T48" fmla="*/ 24 w 99"/>
                <a:gd name="T49" fmla="*/ 115 h 172"/>
                <a:gd name="T50" fmla="*/ 24 w 99"/>
                <a:gd name="T51" fmla="*/ 172 h 172"/>
                <a:gd name="T52" fmla="*/ 5 w 99"/>
                <a:gd name="T53" fmla="*/ 172 h 172"/>
                <a:gd name="T54" fmla="*/ 0 w 99"/>
                <a:gd name="T55" fmla="*/ 167 h 172"/>
                <a:gd name="T56" fmla="*/ 0 w 99"/>
                <a:gd name="T5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72">
                  <a:moveTo>
                    <a:pt x="0" y="0"/>
                  </a:moveTo>
                  <a:cubicBezTo>
                    <a:pt x="18" y="0"/>
                    <a:pt x="18" y="0"/>
                    <a:pt x="18" y="0"/>
                  </a:cubicBezTo>
                  <a:cubicBezTo>
                    <a:pt x="20" y="0"/>
                    <a:pt x="21" y="0"/>
                    <a:pt x="22" y="1"/>
                  </a:cubicBezTo>
                  <a:cubicBezTo>
                    <a:pt x="23" y="2"/>
                    <a:pt x="24" y="4"/>
                    <a:pt x="24" y="6"/>
                  </a:cubicBezTo>
                  <a:cubicBezTo>
                    <a:pt x="24" y="101"/>
                    <a:pt x="24" y="101"/>
                    <a:pt x="24" y="101"/>
                  </a:cubicBezTo>
                  <a:cubicBezTo>
                    <a:pt x="35" y="92"/>
                    <a:pt x="44" y="83"/>
                    <a:pt x="51" y="74"/>
                  </a:cubicBezTo>
                  <a:cubicBezTo>
                    <a:pt x="58" y="66"/>
                    <a:pt x="65" y="58"/>
                    <a:pt x="70" y="50"/>
                  </a:cubicBezTo>
                  <a:cubicBezTo>
                    <a:pt x="88" y="50"/>
                    <a:pt x="88" y="50"/>
                    <a:pt x="88" y="50"/>
                  </a:cubicBezTo>
                  <a:cubicBezTo>
                    <a:pt x="91" y="50"/>
                    <a:pt x="92" y="52"/>
                    <a:pt x="92" y="54"/>
                  </a:cubicBezTo>
                  <a:cubicBezTo>
                    <a:pt x="92" y="56"/>
                    <a:pt x="91" y="58"/>
                    <a:pt x="90" y="60"/>
                  </a:cubicBezTo>
                  <a:cubicBezTo>
                    <a:pt x="88" y="63"/>
                    <a:pt x="86" y="65"/>
                    <a:pt x="83" y="69"/>
                  </a:cubicBezTo>
                  <a:cubicBezTo>
                    <a:pt x="81" y="73"/>
                    <a:pt x="77" y="77"/>
                    <a:pt x="73" y="81"/>
                  </a:cubicBezTo>
                  <a:cubicBezTo>
                    <a:pt x="69" y="85"/>
                    <a:pt x="65" y="90"/>
                    <a:pt x="60" y="94"/>
                  </a:cubicBezTo>
                  <a:cubicBezTo>
                    <a:pt x="55" y="99"/>
                    <a:pt x="50" y="103"/>
                    <a:pt x="45" y="107"/>
                  </a:cubicBezTo>
                  <a:cubicBezTo>
                    <a:pt x="51" y="112"/>
                    <a:pt x="57" y="117"/>
                    <a:pt x="61" y="122"/>
                  </a:cubicBezTo>
                  <a:cubicBezTo>
                    <a:pt x="66" y="126"/>
                    <a:pt x="71" y="132"/>
                    <a:pt x="75" y="137"/>
                  </a:cubicBezTo>
                  <a:cubicBezTo>
                    <a:pt x="80" y="142"/>
                    <a:pt x="84" y="148"/>
                    <a:pt x="88" y="153"/>
                  </a:cubicBezTo>
                  <a:cubicBezTo>
                    <a:pt x="92" y="159"/>
                    <a:pt x="95" y="166"/>
                    <a:pt x="99" y="172"/>
                  </a:cubicBezTo>
                  <a:cubicBezTo>
                    <a:pt x="77" y="172"/>
                    <a:pt x="77" y="172"/>
                    <a:pt x="77" y="172"/>
                  </a:cubicBezTo>
                  <a:cubicBezTo>
                    <a:pt x="75" y="172"/>
                    <a:pt x="73" y="172"/>
                    <a:pt x="72" y="171"/>
                  </a:cubicBezTo>
                  <a:cubicBezTo>
                    <a:pt x="71" y="170"/>
                    <a:pt x="70" y="169"/>
                    <a:pt x="69" y="167"/>
                  </a:cubicBezTo>
                  <a:cubicBezTo>
                    <a:pt x="67" y="162"/>
                    <a:pt x="64" y="158"/>
                    <a:pt x="61" y="153"/>
                  </a:cubicBezTo>
                  <a:cubicBezTo>
                    <a:pt x="57" y="149"/>
                    <a:pt x="54" y="145"/>
                    <a:pt x="50" y="141"/>
                  </a:cubicBezTo>
                  <a:cubicBezTo>
                    <a:pt x="47" y="137"/>
                    <a:pt x="43" y="132"/>
                    <a:pt x="38" y="128"/>
                  </a:cubicBezTo>
                  <a:cubicBezTo>
                    <a:pt x="34" y="124"/>
                    <a:pt x="29" y="119"/>
                    <a:pt x="24" y="115"/>
                  </a:cubicBezTo>
                  <a:cubicBezTo>
                    <a:pt x="24" y="172"/>
                    <a:pt x="24" y="172"/>
                    <a:pt x="24" y="172"/>
                  </a:cubicBezTo>
                  <a:cubicBezTo>
                    <a:pt x="5" y="172"/>
                    <a:pt x="5" y="172"/>
                    <a:pt x="5" y="172"/>
                  </a:cubicBezTo>
                  <a:cubicBezTo>
                    <a:pt x="2" y="172"/>
                    <a:pt x="0" y="170"/>
                    <a:pt x="0" y="16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2" name="Freeform 6"/>
            <p:cNvSpPr>
              <a:spLocks noEditPoints="1"/>
            </p:cNvSpPr>
            <p:nvPr/>
          </p:nvSpPr>
          <p:spPr bwMode="black">
            <a:xfrm>
              <a:off x="3444876" y="3198810"/>
              <a:ext cx="360362" cy="487363"/>
            </a:xfrm>
            <a:custGeom>
              <a:avLst/>
              <a:gdLst>
                <a:gd name="T0" fmla="*/ 23 w 96"/>
                <a:gd name="T1" fmla="*/ 73 h 128"/>
                <a:gd name="T2" fmla="*/ 26 w 96"/>
                <a:gd name="T3" fmla="*/ 90 h 128"/>
                <a:gd name="T4" fmla="*/ 31 w 96"/>
                <a:gd name="T5" fmla="*/ 100 h 128"/>
                <a:gd name="T6" fmla="*/ 42 w 96"/>
                <a:gd name="T7" fmla="*/ 107 h 128"/>
                <a:gd name="T8" fmla="*/ 59 w 96"/>
                <a:gd name="T9" fmla="*/ 109 h 128"/>
                <a:gd name="T10" fmla="*/ 76 w 96"/>
                <a:gd name="T11" fmla="*/ 108 h 128"/>
                <a:gd name="T12" fmla="*/ 87 w 96"/>
                <a:gd name="T13" fmla="*/ 107 h 128"/>
                <a:gd name="T14" fmla="*/ 92 w 96"/>
                <a:gd name="T15" fmla="*/ 112 h 128"/>
                <a:gd name="T16" fmla="*/ 92 w 96"/>
                <a:gd name="T17" fmla="*/ 122 h 128"/>
                <a:gd name="T18" fmla="*/ 77 w 96"/>
                <a:gd name="T19" fmla="*/ 126 h 128"/>
                <a:gd name="T20" fmla="*/ 54 w 96"/>
                <a:gd name="T21" fmla="*/ 128 h 128"/>
                <a:gd name="T22" fmla="*/ 30 w 96"/>
                <a:gd name="T23" fmla="*/ 125 h 128"/>
                <a:gd name="T24" fmla="*/ 13 w 96"/>
                <a:gd name="T25" fmla="*/ 114 h 128"/>
                <a:gd name="T26" fmla="*/ 4 w 96"/>
                <a:gd name="T27" fmla="*/ 94 h 128"/>
                <a:gd name="T28" fmla="*/ 0 w 96"/>
                <a:gd name="T29" fmla="*/ 65 h 128"/>
                <a:gd name="T30" fmla="*/ 4 w 96"/>
                <a:gd name="T31" fmla="*/ 35 h 128"/>
                <a:gd name="T32" fmla="*/ 13 w 96"/>
                <a:gd name="T33" fmla="*/ 15 h 128"/>
                <a:gd name="T34" fmla="*/ 29 w 96"/>
                <a:gd name="T35" fmla="*/ 4 h 128"/>
                <a:gd name="T36" fmla="*/ 51 w 96"/>
                <a:gd name="T37" fmla="*/ 0 h 128"/>
                <a:gd name="T38" fmla="*/ 73 w 96"/>
                <a:gd name="T39" fmla="*/ 4 h 128"/>
                <a:gd name="T40" fmla="*/ 87 w 96"/>
                <a:gd name="T41" fmla="*/ 15 h 128"/>
                <a:gd name="T42" fmla="*/ 94 w 96"/>
                <a:gd name="T43" fmla="*/ 31 h 128"/>
                <a:gd name="T44" fmla="*/ 96 w 96"/>
                <a:gd name="T45" fmla="*/ 50 h 128"/>
                <a:gd name="T46" fmla="*/ 95 w 96"/>
                <a:gd name="T47" fmla="*/ 63 h 128"/>
                <a:gd name="T48" fmla="*/ 94 w 96"/>
                <a:gd name="T49" fmla="*/ 73 h 128"/>
                <a:gd name="T50" fmla="*/ 23 w 96"/>
                <a:gd name="T51" fmla="*/ 73 h 128"/>
                <a:gd name="T52" fmla="*/ 74 w 96"/>
                <a:gd name="T53" fmla="*/ 56 h 128"/>
                <a:gd name="T54" fmla="*/ 74 w 96"/>
                <a:gd name="T55" fmla="*/ 53 h 128"/>
                <a:gd name="T56" fmla="*/ 74 w 96"/>
                <a:gd name="T57" fmla="*/ 49 h 128"/>
                <a:gd name="T58" fmla="*/ 70 w 96"/>
                <a:gd name="T59" fmla="*/ 26 h 128"/>
                <a:gd name="T60" fmla="*/ 51 w 96"/>
                <a:gd name="T61" fmla="*/ 19 h 128"/>
                <a:gd name="T62" fmla="*/ 38 w 96"/>
                <a:gd name="T63" fmla="*/ 21 h 128"/>
                <a:gd name="T64" fmla="*/ 29 w 96"/>
                <a:gd name="T65" fmla="*/ 29 h 128"/>
                <a:gd name="T66" fmla="*/ 25 w 96"/>
                <a:gd name="T67" fmla="*/ 40 h 128"/>
                <a:gd name="T68" fmla="*/ 23 w 96"/>
                <a:gd name="T69" fmla="*/ 56 h 128"/>
                <a:gd name="T70" fmla="*/ 74 w 96"/>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8">
                  <a:moveTo>
                    <a:pt x="23" y="73"/>
                  </a:moveTo>
                  <a:cubicBezTo>
                    <a:pt x="24" y="80"/>
                    <a:pt x="25" y="85"/>
                    <a:pt x="26" y="90"/>
                  </a:cubicBezTo>
                  <a:cubicBezTo>
                    <a:pt x="27" y="94"/>
                    <a:pt x="29" y="98"/>
                    <a:pt x="31" y="100"/>
                  </a:cubicBezTo>
                  <a:cubicBezTo>
                    <a:pt x="34" y="103"/>
                    <a:pt x="37" y="105"/>
                    <a:pt x="42" y="107"/>
                  </a:cubicBezTo>
                  <a:cubicBezTo>
                    <a:pt x="46" y="108"/>
                    <a:pt x="52" y="109"/>
                    <a:pt x="59" y="109"/>
                  </a:cubicBezTo>
                  <a:cubicBezTo>
                    <a:pt x="65" y="109"/>
                    <a:pt x="71" y="108"/>
                    <a:pt x="76" y="108"/>
                  </a:cubicBezTo>
                  <a:cubicBezTo>
                    <a:pt x="81" y="107"/>
                    <a:pt x="85" y="107"/>
                    <a:pt x="87" y="107"/>
                  </a:cubicBezTo>
                  <a:cubicBezTo>
                    <a:pt x="91" y="107"/>
                    <a:pt x="92" y="108"/>
                    <a:pt x="92" y="112"/>
                  </a:cubicBezTo>
                  <a:cubicBezTo>
                    <a:pt x="92" y="122"/>
                    <a:pt x="92" y="122"/>
                    <a:pt x="92" y="122"/>
                  </a:cubicBezTo>
                  <a:cubicBezTo>
                    <a:pt x="89" y="124"/>
                    <a:pt x="83" y="125"/>
                    <a:pt x="77" y="126"/>
                  </a:cubicBezTo>
                  <a:cubicBezTo>
                    <a:pt x="70" y="127"/>
                    <a:pt x="62" y="128"/>
                    <a:pt x="54" y="128"/>
                  </a:cubicBezTo>
                  <a:cubicBezTo>
                    <a:pt x="45" y="128"/>
                    <a:pt x="37" y="127"/>
                    <a:pt x="30" y="125"/>
                  </a:cubicBezTo>
                  <a:cubicBezTo>
                    <a:pt x="23" y="122"/>
                    <a:pt x="18" y="119"/>
                    <a:pt x="13" y="114"/>
                  </a:cubicBezTo>
                  <a:cubicBezTo>
                    <a:pt x="9" y="109"/>
                    <a:pt x="6" y="102"/>
                    <a:pt x="4" y="94"/>
                  </a:cubicBezTo>
                  <a:cubicBezTo>
                    <a:pt x="1" y="86"/>
                    <a:pt x="0" y="76"/>
                    <a:pt x="0" y="65"/>
                  </a:cubicBezTo>
                  <a:cubicBezTo>
                    <a:pt x="0" y="53"/>
                    <a:pt x="1" y="43"/>
                    <a:pt x="4" y="35"/>
                  </a:cubicBezTo>
                  <a:cubicBezTo>
                    <a:pt x="6" y="27"/>
                    <a:pt x="9" y="20"/>
                    <a:pt x="13" y="15"/>
                  </a:cubicBezTo>
                  <a:cubicBezTo>
                    <a:pt x="17" y="10"/>
                    <a:pt x="23" y="6"/>
                    <a:pt x="29" y="4"/>
                  </a:cubicBezTo>
                  <a:cubicBezTo>
                    <a:pt x="35" y="1"/>
                    <a:pt x="42" y="0"/>
                    <a:pt x="51" y="0"/>
                  </a:cubicBezTo>
                  <a:cubicBezTo>
                    <a:pt x="60" y="0"/>
                    <a:pt x="67" y="2"/>
                    <a:pt x="73" y="4"/>
                  </a:cubicBezTo>
                  <a:cubicBezTo>
                    <a:pt x="79" y="7"/>
                    <a:pt x="84" y="10"/>
                    <a:pt x="87" y="15"/>
                  </a:cubicBezTo>
                  <a:cubicBezTo>
                    <a:pt x="91" y="19"/>
                    <a:pt x="93" y="25"/>
                    <a:pt x="94" y="31"/>
                  </a:cubicBezTo>
                  <a:cubicBezTo>
                    <a:pt x="96" y="37"/>
                    <a:pt x="96" y="43"/>
                    <a:pt x="96" y="50"/>
                  </a:cubicBezTo>
                  <a:cubicBezTo>
                    <a:pt x="96" y="55"/>
                    <a:pt x="96" y="59"/>
                    <a:pt x="95" y="63"/>
                  </a:cubicBezTo>
                  <a:cubicBezTo>
                    <a:pt x="95" y="68"/>
                    <a:pt x="94" y="71"/>
                    <a:pt x="94" y="73"/>
                  </a:cubicBezTo>
                  <a:lnTo>
                    <a:pt x="23" y="73"/>
                  </a:lnTo>
                  <a:close/>
                  <a:moveTo>
                    <a:pt x="74" y="56"/>
                  </a:moveTo>
                  <a:cubicBezTo>
                    <a:pt x="74" y="55"/>
                    <a:pt x="74" y="53"/>
                    <a:pt x="74" y="53"/>
                  </a:cubicBezTo>
                  <a:cubicBezTo>
                    <a:pt x="74" y="52"/>
                    <a:pt x="74" y="51"/>
                    <a:pt x="74" y="49"/>
                  </a:cubicBezTo>
                  <a:cubicBezTo>
                    <a:pt x="74" y="39"/>
                    <a:pt x="73" y="32"/>
                    <a:pt x="70" y="26"/>
                  </a:cubicBezTo>
                  <a:cubicBezTo>
                    <a:pt x="67" y="21"/>
                    <a:pt x="60" y="19"/>
                    <a:pt x="51" y="19"/>
                  </a:cubicBezTo>
                  <a:cubicBezTo>
                    <a:pt x="46" y="19"/>
                    <a:pt x="41" y="19"/>
                    <a:pt x="38" y="21"/>
                  </a:cubicBezTo>
                  <a:cubicBezTo>
                    <a:pt x="34" y="23"/>
                    <a:pt x="32" y="25"/>
                    <a:pt x="29" y="29"/>
                  </a:cubicBezTo>
                  <a:cubicBezTo>
                    <a:pt x="27" y="32"/>
                    <a:pt x="26" y="36"/>
                    <a:pt x="25" y="40"/>
                  </a:cubicBezTo>
                  <a:cubicBezTo>
                    <a:pt x="24" y="45"/>
                    <a:pt x="24" y="50"/>
                    <a:pt x="23" y="56"/>
                  </a:cubicBezTo>
                  <a:lnTo>
                    <a:pt x="7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3" name="Freeform 7"/>
            <p:cNvSpPr>
              <a:spLocks noEditPoints="1"/>
            </p:cNvSpPr>
            <p:nvPr/>
          </p:nvSpPr>
          <p:spPr bwMode="black">
            <a:xfrm>
              <a:off x="3890964" y="3198810"/>
              <a:ext cx="361949" cy="487363"/>
            </a:xfrm>
            <a:custGeom>
              <a:avLst/>
              <a:gdLst>
                <a:gd name="T0" fmla="*/ 24 w 96"/>
                <a:gd name="T1" fmla="*/ 73 h 128"/>
                <a:gd name="T2" fmla="*/ 26 w 96"/>
                <a:gd name="T3" fmla="*/ 90 h 128"/>
                <a:gd name="T4" fmla="*/ 31 w 96"/>
                <a:gd name="T5" fmla="*/ 100 h 128"/>
                <a:gd name="T6" fmla="*/ 42 w 96"/>
                <a:gd name="T7" fmla="*/ 107 h 128"/>
                <a:gd name="T8" fmla="*/ 59 w 96"/>
                <a:gd name="T9" fmla="*/ 109 h 128"/>
                <a:gd name="T10" fmla="*/ 76 w 96"/>
                <a:gd name="T11" fmla="*/ 108 h 128"/>
                <a:gd name="T12" fmla="*/ 87 w 96"/>
                <a:gd name="T13" fmla="*/ 107 h 128"/>
                <a:gd name="T14" fmla="*/ 92 w 96"/>
                <a:gd name="T15" fmla="*/ 112 h 128"/>
                <a:gd name="T16" fmla="*/ 92 w 96"/>
                <a:gd name="T17" fmla="*/ 122 h 128"/>
                <a:gd name="T18" fmla="*/ 77 w 96"/>
                <a:gd name="T19" fmla="*/ 126 h 128"/>
                <a:gd name="T20" fmla="*/ 54 w 96"/>
                <a:gd name="T21" fmla="*/ 128 h 128"/>
                <a:gd name="T22" fmla="*/ 30 w 96"/>
                <a:gd name="T23" fmla="*/ 125 h 128"/>
                <a:gd name="T24" fmla="*/ 13 w 96"/>
                <a:gd name="T25" fmla="*/ 114 h 128"/>
                <a:gd name="T26" fmla="*/ 4 w 96"/>
                <a:gd name="T27" fmla="*/ 94 h 128"/>
                <a:gd name="T28" fmla="*/ 0 w 96"/>
                <a:gd name="T29" fmla="*/ 65 h 128"/>
                <a:gd name="T30" fmla="*/ 4 w 96"/>
                <a:gd name="T31" fmla="*/ 35 h 128"/>
                <a:gd name="T32" fmla="*/ 13 w 96"/>
                <a:gd name="T33" fmla="*/ 15 h 128"/>
                <a:gd name="T34" fmla="*/ 29 w 96"/>
                <a:gd name="T35" fmla="*/ 4 h 128"/>
                <a:gd name="T36" fmla="*/ 51 w 96"/>
                <a:gd name="T37" fmla="*/ 0 h 128"/>
                <a:gd name="T38" fmla="*/ 73 w 96"/>
                <a:gd name="T39" fmla="*/ 4 h 128"/>
                <a:gd name="T40" fmla="*/ 87 w 96"/>
                <a:gd name="T41" fmla="*/ 15 h 128"/>
                <a:gd name="T42" fmla="*/ 94 w 96"/>
                <a:gd name="T43" fmla="*/ 31 h 128"/>
                <a:gd name="T44" fmla="*/ 96 w 96"/>
                <a:gd name="T45" fmla="*/ 50 h 128"/>
                <a:gd name="T46" fmla="*/ 96 w 96"/>
                <a:gd name="T47" fmla="*/ 63 h 128"/>
                <a:gd name="T48" fmla="*/ 94 w 96"/>
                <a:gd name="T49" fmla="*/ 73 h 128"/>
                <a:gd name="T50" fmla="*/ 24 w 96"/>
                <a:gd name="T51" fmla="*/ 73 h 128"/>
                <a:gd name="T52" fmla="*/ 74 w 96"/>
                <a:gd name="T53" fmla="*/ 56 h 128"/>
                <a:gd name="T54" fmla="*/ 74 w 96"/>
                <a:gd name="T55" fmla="*/ 53 h 128"/>
                <a:gd name="T56" fmla="*/ 74 w 96"/>
                <a:gd name="T57" fmla="*/ 49 h 128"/>
                <a:gd name="T58" fmla="*/ 70 w 96"/>
                <a:gd name="T59" fmla="*/ 26 h 128"/>
                <a:gd name="T60" fmla="*/ 51 w 96"/>
                <a:gd name="T61" fmla="*/ 19 h 128"/>
                <a:gd name="T62" fmla="*/ 38 w 96"/>
                <a:gd name="T63" fmla="*/ 21 h 128"/>
                <a:gd name="T64" fmla="*/ 30 w 96"/>
                <a:gd name="T65" fmla="*/ 29 h 128"/>
                <a:gd name="T66" fmla="*/ 25 w 96"/>
                <a:gd name="T67" fmla="*/ 40 h 128"/>
                <a:gd name="T68" fmla="*/ 24 w 96"/>
                <a:gd name="T69" fmla="*/ 56 h 128"/>
                <a:gd name="T70" fmla="*/ 74 w 96"/>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8">
                  <a:moveTo>
                    <a:pt x="24" y="73"/>
                  </a:moveTo>
                  <a:cubicBezTo>
                    <a:pt x="24" y="80"/>
                    <a:pt x="25" y="85"/>
                    <a:pt x="26" y="90"/>
                  </a:cubicBezTo>
                  <a:cubicBezTo>
                    <a:pt x="27" y="94"/>
                    <a:pt x="29" y="98"/>
                    <a:pt x="31" y="100"/>
                  </a:cubicBezTo>
                  <a:cubicBezTo>
                    <a:pt x="34" y="103"/>
                    <a:pt x="38" y="105"/>
                    <a:pt x="42" y="107"/>
                  </a:cubicBezTo>
                  <a:cubicBezTo>
                    <a:pt x="46" y="108"/>
                    <a:pt x="52" y="109"/>
                    <a:pt x="59" y="109"/>
                  </a:cubicBezTo>
                  <a:cubicBezTo>
                    <a:pt x="66" y="109"/>
                    <a:pt x="71" y="108"/>
                    <a:pt x="76" y="108"/>
                  </a:cubicBezTo>
                  <a:cubicBezTo>
                    <a:pt x="81" y="107"/>
                    <a:pt x="85" y="107"/>
                    <a:pt x="87" y="107"/>
                  </a:cubicBezTo>
                  <a:cubicBezTo>
                    <a:pt x="91" y="107"/>
                    <a:pt x="92" y="108"/>
                    <a:pt x="92" y="112"/>
                  </a:cubicBezTo>
                  <a:cubicBezTo>
                    <a:pt x="92" y="122"/>
                    <a:pt x="92" y="122"/>
                    <a:pt x="92" y="122"/>
                  </a:cubicBezTo>
                  <a:cubicBezTo>
                    <a:pt x="89" y="124"/>
                    <a:pt x="83" y="125"/>
                    <a:pt x="77" y="126"/>
                  </a:cubicBezTo>
                  <a:cubicBezTo>
                    <a:pt x="70" y="127"/>
                    <a:pt x="62" y="128"/>
                    <a:pt x="54" y="128"/>
                  </a:cubicBezTo>
                  <a:cubicBezTo>
                    <a:pt x="45" y="128"/>
                    <a:pt x="37" y="127"/>
                    <a:pt x="30" y="125"/>
                  </a:cubicBezTo>
                  <a:cubicBezTo>
                    <a:pt x="23" y="122"/>
                    <a:pt x="18" y="119"/>
                    <a:pt x="13" y="114"/>
                  </a:cubicBezTo>
                  <a:cubicBezTo>
                    <a:pt x="9" y="109"/>
                    <a:pt x="6" y="102"/>
                    <a:pt x="4" y="94"/>
                  </a:cubicBezTo>
                  <a:cubicBezTo>
                    <a:pt x="2" y="86"/>
                    <a:pt x="0" y="76"/>
                    <a:pt x="0" y="65"/>
                  </a:cubicBezTo>
                  <a:cubicBezTo>
                    <a:pt x="0" y="53"/>
                    <a:pt x="2" y="43"/>
                    <a:pt x="4" y="35"/>
                  </a:cubicBezTo>
                  <a:cubicBezTo>
                    <a:pt x="6" y="27"/>
                    <a:pt x="9" y="20"/>
                    <a:pt x="13" y="15"/>
                  </a:cubicBezTo>
                  <a:cubicBezTo>
                    <a:pt x="17" y="10"/>
                    <a:pt x="23" y="6"/>
                    <a:pt x="29" y="4"/>
                  </a:cubicBezTo>
                  <a:cubicBezTo>
                    <a:pt x="35" y="1"/>
                    <a:pt x="42" y="0"/>
                    <a:pt x="51" y="0"/>
                  </a:cubicBezTo>
                  <a:cubicBezTo>
                    <a:pt x="60" y="0"/>
                    <a:pt x="68" y="2"/>
                    <a:pt x="73" y="4"/>
                  </a:cubicBezTo>
                  <a:cubicBezTo>
                    <a:pt x="79" y="7"/>
                    <a:pt x="84" y="10"/>
                    <a:pt x="87" y="15"/>
                  </a:cubicBezTo>
                  <a:cubicBezTo>
                    <a:pt x="91" y="19"/>
                    <a:pt x="93" y="25"/>
                    <a:pt x="94" y="31"/>
                  </a:cubicBezTo>
                  <a:cubicBezTo>
                    <a:pt x="96" y="37"/>
                    <a:pt x="96" y="43"/>
                    <a:pt x="96" y="50"/>
                  </a:cubicBezTo>
                  <a:cubicBezTo>
                    <a:pt x="96" y="55"/>
                    <a:pt x="96" y="59"/>
                    <a:pt x="96" y="63"/>
                  </a:cubicBezTo>
                  <a:cubicBezTo>
                    <a:pt x="95" y="68"/>
                    <a:pt x="94" y="71"/>
                    <a:pt x="94" y="73"/>
                  </a:cubicBezTo>
                  <a:lnTo>
                    <a:pt x="24" y="73"/>
                  </a:lnTo>
                  <a:close/>
                  <a:moveTo>
                    <a:pt x="74" y="56"/>
                  </a:moveTo>
                  <a:cubicBezTo>
                    <a:pt x="74" y="55"/>
                    <a:pt x="74" y="53"/>
                    <a:pt x="74" y="53"/>
                  </a:cubicBezTo>
                  <a:cubicBezTo>
                    <a:pt x="74" y="52"/>
                    <a:pt x="74" y="51"/>
                    <a:pt x="74" y="49"/>
                  </a:cubicBezTo>
                  <a:cubicBezTo>
                    <a:pt x="74" y="39"/>
                    <a:pt x="73" y="32"/>
                    <a:pt x="70" y="26"/>
                  </a:cubicBezTo>
                  <a:cubicBezTo>
                    <a:pt x="67" y="21"/>
                    <a:pt x="60" y="19"/>
                    <a:pt x="51" y="19"/>
                  </a:cubicBezTo>
                  <a:cubicBezTo>
                    <a:pt x="46" y="19"/>
                    <a:pt x="41" y="19"/>
                    <a:pt x="38" y="21"/>
                  </a:cubicBezTo>
                  <a:cubicBezTo>
                    <a:pt x="34" y="23"/>
                    <a:pt x="32" y="25"/>
                    <a:pt x="30" y="29"/>
                  </a:cubicBezTo>
                  <a:cubicBezTo>
                    <a:pt x="27" y="32"/>
                    <a:pt x="26" y="36"/>
                    <a:pt x="25" y="40"/>
                  </a:cubicBezTo>
                  <a:cubicBezTo>
                    <a:pt x="24" y="45"/>
                    <a:pt x="24" y="50"/>
                    <a:pt x="24" y="56"/>
                  </a:cubicBezTo>
                  <a:lnTo>
                    <a:pt x="7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4" name="Freeform 8"/>
            <p:cNvSpPr>
              <a:spLocks noEditPoints="1"/>
            </p:cNvSpPr>
            <p:nvPr/>
          </p:nvSpPr>
          <p:spPr bwMode="black">
            <a:xfrm>
              <a:off x="4327526" y="3201985"/>
              <a:ext cx="398462" cy="627062"/>
            </a:xfrm>
            <a:custGeom>
              <a:avLst/>
              <a:gdLst>
                <a:gd name="T0" fmla="*/ 61 w 106"/>
                <a:gd name="T1" fmla="*/ 126 h 165"/>
                <a:gd name="T2" fmla="*/ 44 w 106"/>
                <a:gd name="T3" fmla="*/ 123 h 165"/>
                <a:gd name="T4" fmla="*/ 32 w 106"/>
                <a:gd name="T5" fmla="*/ 118 h 165"/>
                <a:gd name="T6" fmla="*/ 32 w 106"/>
                <a:gd name="T7" fmla="*/ 165 h 165"/>
                <a:gd name="T8" fmla="*/ 14 w 106"/>
                <a:gd name="T9" fmla="*/ 165 h 165"/>
                <a:gd name="T10" fmla="*/ 8 w 106"/>
                <a:gd name="T11" fmla="*/ 160 h 165"/>
                <a:gd name="T12" fmla="*/ 8 w 106"/>
                <a:gd name="T13" fmla="*/ 79 h 165"/>
                <a:gd name="T14" fmla="*/ 8 w 106"/>
                <a:gd name="T15" fmla="*/ 51 h 165"/>
                <a:gd name="T16" fmla="*/ 9 w 106"/>
                <a:gd name="T17" fmla="*/ 22 h 165"/>
                <a:gd name="T18" fmla="*/ 5 w 106"/>
                <a:gd name="T19" fmla="*/ 22 h 165"/>
                <a:gd name="T20" fmla="*/ 0 w 106"/>
                <a:gd name="T21" fmla="*/ 17 h 165"/>
                <a:gd name="T22" fmla="*/ 0 w 106"/>
                <a:gd name="T23" fmla="*/ 5 h 165"/>
                <a:gd name="T24" fmla="*/ 9 w 106"/>
                <a:gd name="T25" fmla="*/ 3 h 165"/>
                <a:gd name="T26" fmla="*/ 21 w 106"/>
                <a:gd name="T27" fmla="*/ 2 h 165"/>
                <a:gd name="T28" fmla="*/ 34 w 106"/>
                <a:gd name="T29" fmla="*/ 1 h 165"/>
                <a:gd name="T30" fmla="*/ 47 w 106"/>
                <a:gd name="T31" fmla="*/ 0 h 165"/>
                <a:gd name="T32" fmla="*/ 74 w 106"/>
                <a:gd name="T33" fmla="*/ 3 h 165"/>
                <a:gd name="T34" fmla="*/ 92 w 106"/>
                <a:gd name="T35" fmla="*/ 14 h 165"/>
                <a:gd name="T36" fmla="*/ 102 w 106"/>
                <a:gd name="T37" fmla="*/ 33 h 165"/>
                <a:gd name="T38" fmla="*/ 106 w 106"/>
                <a:gd name="T39" fmla="*/ 63 h 165"/>
                <a:gd name="T40" fmla="*/ 95 w 106"/>
                <a:gd name="T41" fmla="*/ 111 h 165"/>
                <a:gd name="T42" fmla="*/ 61 w 106"/>
                <a:gd name="T43" fmla="*/ 126 h 165"/>
                <a:gd name="T44" fmla="*/ 54 w 106"/>
                <a:gd name="T45" fmla="*/ 107 h 165"/>
                <a:gd name="T46" fmla="*/ 66 w 106"/>
                <a:gd name="T47" fmla="*/ 105 h 165"/>
                <a:gd name="T48" fmla="*/ 75 w 106"/>
                <a:gd name="T49" fmla="*/ 98 h 165"/>
                <a:gd name="T50" fmla="*/ 80 w 106"/>
                <a:gd name="T51" fmla="*/ 84 h 165"/>
                <a:gd name="T52" fmla="*/ 81 w 106"/>
                <a:gd name="T53" fmla="*/ 63 h 165"/>
                <a:gd name="T54" fmla="*/ 80 w 106"/>
                <a:gd name="T55" fmla="*/ 43 h 165"/>
                <a:gd name="T56" fmla="*/ 75 w 106"/>
                <a:gd name="T57" fmla="*/ 29 h 165"/>
                <a:gd name="T58" fmla="*/ 64 w 106"/>
                <a:gd name="T59" fmla="*/ 22 h 165"/>
                <a:gd name="T60" fmla="*/ 47 w 106"/>
                <a:gd name="T61" fmla="*/ 19 h 165"/>
                <a:gd name="T62" fmla="*/ 40 w 106"/>
                <a:gd name="T63" fmla="*/ 20 h 165"/>
                <a:gd name="T64" fmla="*/ 32 w 106"/>
                <a:gd name="T65" fmla="*/ 20 h 165"/>
                <a:gd name="T66" fmla="*/ 32 w 106"/>
                <a:gd name="T67" fmla="*/ 102 h 165"/>
                <a:gd name="T68" fmla="*/ 42 w 106"/>
                <a:gd name="T69" fmla="*/ 105 h 165"/>
                <a:gd name="T70" fmla="*/ 54 w 106"/>
                <a:gd name="T71" fmla="*/ 10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165">
                  <a:moveTo>
                    <a:pt x="61" y="126"/>
                  </a:moveTo>
                  <a:cubicBezTo>
                    <a:pt x="54" y="126"/>
                    <a:pt x="48" y="125"/>
                    <a:pt x="44" y="123"/>
                  </a:cubicBezTo>
                  <a:cubicBezTo>
                    <a:pt x="39" y="122"/>
                    <a:pt x="35" y="120"/>
                    <a:pt x="32" y="118"/>
                  </a:cubicBezTo>
                  <a:cubicBezTo>
                    <a:pt x="32" y="165"/>
                    <a:pt x="32" y="165"/>
                    <a:pt x="32" y="165"/>
                  </a:cubicBezTo>
                  <a:cubicBezTo>
                    <a:pt x="14" y="165"/>
                    <a:pt x="14" y="165"/>
                    <a:pt x="14" y="165"/>
                  </a:cubicBezTo>
                  <a:cubicBezTo>
                    <a:pt x="10" y="165"/>
                    <a:pt x="8" y="163"/>
                    <a:pt x="8" y="160"/>
                  </a:cubicBezTo>
                  <a:cubicBezTo>
                    <a:pt x="8" y="79"/>
                    <a:pt x="8" y="79"/>
                    <a:pt x="8" y="79"/>
                  </a:cubicBezTo>
                  <a:cubicBezTo>
                    <a:pt x="8" y="70"/>
                    <a:pt x="8" y="60"/>
                    <a:pt x="8" y="51"/>
                  </a:cubicBezTo>
                  <a:cubicBezTo>
                    <a:pt x="8" y="41"/>
                    <a:pt x="9" y="31"/>
                    <a:pt x="9" y="22"/>
                  </a:cubicBezTo>
                  <a:cubicBezTo>
                    <a:pt x="5" y="22"/>
                    <a:pt x="5" y="22"/>
                    <a:pt x="5" y="22"/>
                  </a:cubicBezTo>
                  <a:cubicBezTo>
                    <a:pt x="2" y="22"/>
                    <a:pt x="0" y="20"/>
                    <a:pt x="0" y="17"/>
                  </a:cubicBezTo>
                  <a:cubicBezTo>
                    <a:pt x="0" y="5"/>
                    <a:pt x="0" y="5"/>
                    <a:pt x="0" y="5"/>
                  </a:cubicBezTo>
                  <a:cubicBezTo>
                    <a:pt x="2" y="5"/>
                    <a:pt x="5" y="4"/>
                    <a:pt x="9" y="3"/>
                  </a:cubicBezTo>
                  <a:cubicBezTo>
                    <a:pt x="13" y="3"/>
                    <a:pt x="16" y="2"/>
                    <a:pt x="21" y="2"/>
                  </a:cubicBezTo>
                  <a:cubicBezTo>
                    <a:pt x="25" y="2"/>
                    <a:pt x="29" y="1"/>
                    <a:pt x="34" y="1"/>
                  </a:cubicBezTo>
                  <a:cubicBezTo>
                    <a:pt x="38" y="1"/>
                    <a:pt x="43" y="0"/>
                    <a:pt x="47" y="0"/>
                  </a:cubicBezTo>
                  <a:cubicBezTo>
                    <a:pt x="57" y="0"/>
                    <a:pt x="66" y="1"/>
                    <a:pt x="74" y="3"/>
                  </a:cubicBezTo>
                  <a:cubicBezTo>
                    <a:pt x="81" y="5"/>
                    <a:pt x="87" y="9"/>
                    <a:pt x="92" y="14"/>
                  </a:cubicBezTo>
                  <a:cubicBezTo>
                    <a:pt x="97" y="18"/>
                    <a:pt x="100" y="25"/>
                    <a:pt x="102" y="33"/>
                  </a:cubicBezTo>
                  <a:cubicBezTo>
                    <a:pt x="105" y="41"/>
                    <a:pt x="106" y="51"/>
                    <a:pt x="106" y="63"/>
                  </a:cubicBezTo>
                  <a:cubicBezTo>
                    <a:pt x="106" y="84"/>
                    <a:pt x="102" y="100"/>
                    <a:pt x="95" y="111"/>
                  </a:cubicBezTo>
                  <a:cubicBezTo>
                    <a:pt x="87" y="121"/>
                    <a:pt x="76" y="126"/>
                    <a:pt x="61" y="126"/>
                  </a:cubicBezTo>
                  <a:close/>
                  <a:moveTo>
                    <a:pt x="54" y="107"/>
                  </a:moveTo>
                  <a:cubicBezTo>
                    <a:pt x="59" y="107"/>
                    <a:pt x="63" y="106"/>
                    <a:pt x="66" y="105"/>
                  </a:cubicBezTo>
                  <a:cubicBezTo>
                    <a:pt x="70" y="103"/>
                    <a:pt x="73" y="101"/>
                    <a:pt x="75" y="98"/>
                  </a:cubicBezTo>
                  <a:cubicBezTo>
                    <a:pt x="77" y="94"/>
                    <a:pt x="79" y="90"/>
                    <a:pt x="80" y="84"/>
                  </a:cubicBezTo>
                  <a:cubicBezTo>
                    <a:pt x="81" y="78"/>
                    <a:pt x="81" y="71"/>
                    <a:pt x="81" y="63"/>
                  </a:cubicBezTo>
                  <a:cubicBezTo>
                    <a:pt x="81" y="55"/>
                    <a:pt x="81" y="48"/>
                    <a:pt x="80" y="43"/>
                  </a:cubicBezTo>
                  <a:cubicBezTo>
                    <a:pt x="79" y="37"/>
                    <a:pt x="77" y="33"/>
                    <a:pt x="75" y="29"/>
                  </a:cubicBezTo>
                  <a:cubicBezTo>
                    <a:pt x="72" y="26"/>
                    <a:pt x="69" y="23"/>
                    <a:pt x="64" y="22"/>
                  </a:cubicBezTo>
                  <a:cubicBezTo>
                    <a:pt x="60" y="20"/>
                    <a:pt x="54" y="19"/>
                    <a:pt x="47" y="19"/>
                  </a:cubicBezTo>
                  <a:cubicBezTo>
                    <a:pt x="45" y="19"/>
                    <a:pt x="43" y="19"/>
                    <a:pt x="40" y="20"/>
                  </a:cubicBezTo>
                  <a:cubicBezTo>
                    <a:pt x="37" y="20"/>
                    <a:pt x="34" y="20"/>
                    <a:pt x="32" y="20"/>
                  </a:cubicBezTo>
                  <a:cubicBezTo>
                    <a:pt x="32" y="102"/>
                    <a:pt x="32" y="102"/>
                    <a:pt x="32" y="102"/>
                  </a:cubicBezTo>
                  <a:cubicBezTo>
                    <a:pt x="35" y="103"/>
                    <a:pt x="39" y="104"/>
                    <a:pt x="42" y="105"/>
                  </a:cubicBezTo>
                  <a:cubicBezTo>
                    <a:pt x="45" y="106"/>
                    <a:pt x="49" y="107"/>
                    <a:pt x="54"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5" name="Freeform 9"/>
            <p:cNvSpPr>
              <a:spLocks/>
            </p:cNvSpPr>
            <p:nvPr/>
          </p:nvSpPr>
          <p:spPr bwMode="black">
            <a:xfrm>
              <a:off x="5006974" y="3206748"/>
              <a:ext cx="236539" cy="466723"/>
            </a:xfrm>
            <a:custGeom>
              <a:avLst/>
              <a:gdLst>
                <a:gd name="T0" fmla="*/ 55 w 63"/>
                <a:gd name="T1" fmla="*/ 0 h 123"/>
                <a:gd name="T2" fmla="*/ 62 w 63"/>
                <a:gd name="T3" fmla="*/ 2 h 123"/>
                <a:gd name="T4" fmla="*/ 63 w 63"/>
                <a:gd name="T5" fmla="*/ 6 h 123"/>
                <a:gd name="T6" fmla="*/ 63 w 63"/>
                <a:gd name="T7" fmla="*/ 22 h 123"/>
                <a:gd name="T8" fmla="*/ 60 w 63"/>
                <a:gd name="T9" fmla="*/ 22 h 123"/>
                <a:gd name="T10" fmla="*/ 57 w 63"/>
                <a:gd name="T11" fmla="*/ 22 h 123"/>
                <a:gd name="T12" fmla="*/ 39 w 63"/>
                <a:gd name="T13" fmla="*/ 25 h 123"/>
                <a:gd name="T14" fmla="*/ 24 w 63"/>
                <a:gd name="T15" fmla="*/ 36 h 123"/>
                <a:gd name="T16" fmla="*/ 24 w 63"/>
                <a:gd name="T17" fmla="*/ 123 h 123"/>
                <a:gd name="T18" fmla="*/ 5 w 63"/>
                <a:gd name="T19" fmla="*/ 123 h 123"/>
                <a:gd name="T20" fmla="*/ 0 w 63"/>
                <a:gd name="T21" fmla="*/ 118 h 123"/>
                <a:gd name="T22" fmla="*/ 0 w 63"/>
                <a:gd name="T23" fmla="*/ 1 h 123"/>
                <a:gd name="T24" fmla="*/ 14 w 63"/>
                <a:gd name="T25" fmla="*/ 1 h 123"/>
                <a:gd name="T26" fmla="*/ 19 w 63"/>
                <a:gd name="T27" fmla="*/ 2 h 123"/>
                <a:gd name="T28" fmla="*/ 21 w 63"/>
                <a:gd name="T29" fmla="*/ 7 h 123"/>
                <a:gd name="T30" fmla="*/ 22 w 63"/>
                <a:gd name="T31" fmla="*/ 18 h 123"/>
                <a:gd name="T32" fmla="*/ 36 w 63"/>
                <a:gd name="T33" fmla="*/ 6 h 123"/>
                <a:gd name="T34" fmla="*/ 55 w 63"/>
                <a:gd name="T3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123">
                  <a:moveTo>
                    <a:pt x="55" y="0"/>
                  </a:moveTo>
                  <a:cubicBezTo>
                    <a:pt x="58" y="0"/>
                    <a:pt x="60" y="1"/>
                    <a:pt x="62" y="2"/>
                  </a:cubicBezTo>
                  <a:cubicBezTo>
                    <a:pt x="63" y="3"/>
                    <a:pt x="63" y="4"/>
                    <a:pt x="63" y="6"/>
                  </a:cubicBezTo>
                  <a:cubicBezTo>
                    <a:pt x="63" y="22"/>
                    <a:pt x="63" y="22"/>
                    <a:pt x="63" y="22"/>
                  </a:cubicBezTo>
                  <a:cubicBezTo>
                    <a:pt x="62" y="22"/>
                    <a:pt x="61" y="22"/>
                    <a:pt x="60" y="22"/>
                  </a:cubicBezTo>
                  <a:cubicBezTo>
                    <a:pt x="59" y="22"/>
                    <a:pt x="58" y="22"/>
                    <a:pt x="57" y="22"/>
                  </a:cubicBezTo>
                  <a:cubicBezTo>
                    <a:pt x="50" y="22"/>
                    <a:pt x="44" y="23"/>
                    <a:pt x="39" y="25"/>
                  </a:cubicBezTo>
                  <a:cubicBezTo>
                    <a:pt x="34" y="27"/>
                    <a:pt x="29" y="31"/>
                    <a:pt x="24" y="36"/>
                  </a:cubicBezTo>
                  <a:cubicBezTo>
                    <a:pt x="24" y="123"/>
                    <a:pt x="24" y="123"/>
                    <a:pt x="24" y="123"/>
                  </a:cubicBezTo>
                  <a:cubicBezTo>
                    <a:pt x="5" y="123"/>
                    <a:pt x="5" y="123"/>
                    <a:pt x="5" y="123"/>
                  </a:cubicBezTo>
                  <a:cubicBezTo>
                    <a:pt x="2" y="123"/>
                    <a:pt x="0" y="121"/>
                    <a:pt x="0" y="118"/>
                  </a:cubicBezTo>
                  <a:cubicBezTo>
                    <a:pt x="0" y="1"/>
                    <a:pt x="0" y="1"/>
                    <a:pt x="0" y="1"/>
                  </a:cubicBezTo>
                  <a:cubicBezTo>
                    <a:pt x="14" y="1"/>
                    <a:pt x="14" y="1"/>
                    <a:pt x="14" y="1"/>
                  </a:cubicBezTo>
                  <a:cubicBezTo>
                    <a:pt x="16" y="1"/>
                    <a:pt x="18" y="2"/>
                    <a:pt x="19" y="2"/>
                  </a:cubicBezTo>
                  <a:cubicBezTo>
                    <a:pt x="20" y="3"/>
                    <a:pt x="21" y="5"/>
                    <a:pt x="21" y="7"/>
                  </a:cubicBezTo>
                  <a:cubicBezTo>
                    <a:pt x="22" y="18"/>
                    <a:pt x="22" y="18"/>
                    <a:pt x="22" y="18"/>
                  </a:cubicBezTo>
                  <a:cubicBezTo>
                    <a:pt x="26" y="13"/>
                    <a:pt x="30" y="9"/>
                    <a:pt x="36" y="6"/>
                  </a:cubicBezTo>
                  <a:cubicBezTo>
                    <a:pt x="42" y="2"/>
                    <a:pt x="48" y="0"/>
                    <a:pt x="5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6" name="Freeform 10"/>
            <p:cNvSpPr>
              <a:spLocks noEditPoints="1"/>
            </p:cNvSpPr>
            <p:nvPr/>
          </p:nvSpPr>
          <p:spPr bwMode="black">
            <a:xfrm>
              <a:off x="5295902" y="3198810"/>
              <a:ext cx="360362" cy="487363"/>
            </a:xfrm>
            <a:custGeom>
              <a:avLst/>
              <a:gdLst>
                <a:gd name="T0" fmla="*/ 23 w 96"/>
                <a:gd name="T1" fmla="*/ 73 h 128"/>
                <a:gd name="T2" fmla="*/ 25 w 96"/>
                <a:gd name="T3" fmla="*/ 90 h 128"/>
                <a:gd name="T4" fmla="*/ 31 w 96"/>
                <a:gd name="T5" fmla="*/ 100 h 128"/>
                <a:gd name="T6" fmla="*/ 42 w 96"/>
                <a:gd name="T7" fmla="*/ 107 h 128"/>
                <a:gd name="T8" fmla="*/ 59 w 96"/>
                <a:gd name="T9" fmla="*/ 109 h 128"/>
                <a:gd name="T10" fmla="*/ 76 w 96"/>
                <a:gd name="T11" fmla="*/ 108 h 128"/>
                <a:gd name="T12" fmla="*/ 87 w 96"/>
                <a:gd name="T13" fmla="*/ 107 h 128"/>
                <a:gd name="T14" fmla="*/ 92 w 96"/>
                <a:gd name="T15" fmla="*/ 112 h 128"/>
                <a:gd name="T16" fmla="*/ 92 w 96"/>
                <a:gd name="T17" fmla="*/ 122 h 128"/>
                <a:gd name="T18" fmla="*/ 76 w 96"/>
                <a:gd name="T19" fmla="*/ 126 h 128"/>
                <a:gd name="T20" fmla="*/ 53 w 96"/>
                <a:gd name="T21" fmla="*/ 128 h 128"/>
                <a:gd name="T22" fmla="*/ 30 w 96"/>
                <a:gd name="T23" fmla="*/ 125 h 128"/>
                <a:gd name="T24" fmla="*/ 13 w 96"/>
                <a:gd name="T25" fmla="*/ 114 h 128"/>
                <a:gd name="T26" fmla="*/ 3 w 96"/>
                <a:gd name="T27" fmla="*/ 94 h 128"/>
                <a:gd name="T28" fmla="*/ 0 w 96"/>
                <a:gd name="T29" fmla="*/ 65 h 128"/>
                <a:gd name="T30" fmla="*/ 3 w 96"/>
                <a:gd name="T31" fmla="*/ 35 h 128"/>
                <a:gd name="T32" fmla="*/ 13 w 96"/>
                <a:gd name="T33" fmla="*/ 15 h 128"/>
                <a:gd name="T34" fmla="*/ 28 w 96"/>
                <a:gd name="T35" fmla="*/ 4 h 128"/>
                <a:gd name="T36" fmla="*/ 50 w 96"/>
                <a:gd name="T37" fmla="*/ 0 h 128"/>
                <a:gd name="T38" fmla="*/ 73 w 96"/>
                <a:gd name="T39" fmla="*/ 4 h 128"/>
                <a:gd name="T40" fmla="*/ 87 w 96"/>
                <a:gd name="T41" fmla="*/ 15 h 128"/>
                <a:gd name="T42" fmla="*/ 94 w 96"/>
                <a:gd name="T43" fmla="*/ 31 h 128"/>
                <a:gd name="T44" fmla="*/ 96 w 96"/>
                <a:gd name="T45" fmla="*/ 50 h 128"/>
                <a:gd name="T46" fmla="*/ 95 w 96"/>
                <a:gd name="T47" fmla="*/ 63 h 128"/>
                <a:gd name="T48" fmla="*/ 93 w 96"/>
                <a:gd name="T49" fmla="*/ 73 h 128"/>
                <a:gd name="T50" fmla="*/ 23 w 96"/>
                <a:gd name="T51" fmla="*/ 73 h 128"/>
                <a:gd name="T52" fmla="*/ 74 w 96"/>
                <a:gd name="T53" fmla="*/ 56 h 128"/>
                <a:gd name="T54" fmla="*/ 74 w 96"/>
                <a:gd name="T55" fmla="*/ 53 h 128"/>
                <a:gd name="T56" fmla="*/ 74 w 96"/>
                <a:gd name="T57" fmla="*/ 49 h 128"/>
                <a:gd name="T58" fmla="*/ 69 w 96"/>
                <a:gd name="T59" fmla="*/ 26 h 128"/>
                <a:gd name="T60" fmla="*/ 51 w 96"/>
                <a:gd name="T61" fmla="*/ 19 h 128"/>
                <a:gd name="T62" fmla="*/ 38 w 96"/>
                <a:gd name="T63" fmla="*/ 21 h 128"/>
                <a:gd name="T64" fmla="*/ 29 w 96"/>
                <a:gd name="T65" fmla="*/ 29 h 128"/>
                <a:gd name="T66" fmla="*/ 25 w 96"/>
                <a:gd name="T67" fmla="*/ 40 h 128"/>
                <a:gd name="T68" fmla="*/ 23 w 96"/>
                <a:gd name="T69" fmla="*/ 56 h 128"/>
                <a:gd name="T70" fmla="*/ 74 w 96"/>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8">
                  <a:moveTo>
                    <a:pt x="23" y="73"/>
                  </a:moveTo>
                  <a:cubicBezTo>
                    <a:pt x="24" y="80"/>
                    <a:pt x="24" y="85"/>
                    <a:pt x="25" y="90"/>
                  </a:cubicBezTo>
                  <a:cubicBezTo>
                    <a:pt x="26" y="94"/>
                    <a:pt x="28" y="98"/>
                    <a:pt x="31" y="100"/>
                  </a:cubicBezTo>
                  <a:cubicBezTo>
                    <a:pt x="34" y="103"/>
                    <a:pt x="37" y="105"/>
                    <a:pt x="42" y="107"/>
                  </a:cubicBezTo>
                  <a:cubicBezTo>
                    <a:pt x="46" y="108"/>
                    <a:pt x="52" y="109"/>
                    <a:pt x="59" y="109"/>
                  </a:cubicBezTo>
                  <a:cubicBezTo>
                    <a:pt x="65" y="109"/>
                    <a:pt x="71" y="108"/>
                    <a:pt x="76" y="108"/>
                  </a:cubicBezTo>
                  <a:cubicBezTo>
                    <a:pt x="81" y="107"/>
                    <a:pt x="85" y="107"/>
                    <a:pt x="87" y="107"/>
                  </a:cubicBezTo>
                  <a:cubicBezTo>
                    <a:pt x="90" y="107"/>
                    <a:pt x="92" y="108"/>
                    <a:pt x="92" y="112"/>
                  </a:cubicBezTo>
                  <a:cubicBezTo>
                    <a:pt x="92" y="122"/>
                    <a:pt x="92" y="122"/>
                    <a:pt x="92" y="122"/>
                  </a:cubicBezTo>
                  <a:cubicBezTo>
                    <a:pt x="88" y="124"/>
                    <a:pt x="83" y="125"/>
                    <a:pt x="76" y="126"/>
                  </a:cubicBezTo>
                  <a:cubicBezTo>
                    <a:pt x="70" y="127"/>
                    <a:pt x="62" y="128"/>
                    <a:pt x="53" y="128"/>
                  </a:cubicBezTo>
                  <a:cubicBezTo>
                    <a:pt x="44" y="128"/>
                    <a:pt x="36" y="127"/>
                    <a:pt x="30" y="125"/>
                  </a:cubicBezTo>
                  <a:cubicBezTo>
                    <a:pt x="23" y="122"/>
                    <a:pt x="17" y="119"/>
                    <a:pt x="13" y="114"/>
                  </a:cubicBezTo>
                  <a:cubicBezTo>
                    <a:pt x="9" y="109"/>
                    <a:pt x="5" y="102"/>
                    <a:pt x="3" y="94"/>
                  </a:cubicBezTo>
                  <a:cubicBezTo>
                    <a:pt x="1" y="86"/>
                    <a:pt x="0" y="76"/>
                    <a:pt x="0" y="65"/>
                  </a:cubicBezTo>
                  <a:cubicBezTo>
                    <a:pt x="0" y="53"/>
                    <a:pt x="1" y="43"/>
                    <a:pt x="3" y="35"/>
                  </a:cubicBezTo>
                  <a:cubicBezTo>
                    <a:pt x="5" y="27"/>
                    <a:pt x="9" y="20"/>
                    <a:pt x="13" y="15"/>
                  </a:cubicBezTo>
                  <a:cubicBezTo>
                    <a:pt x="17" y="10"/>
                    <a:pt x="22" y="6"/>
                    <a:pt x="28" y="4"/>
                  </a:cubicBezTo>
                  <a:cubicBezTo>
                    <a:pt x="35" y="1"/>
                    <a:pt x="42" y="0"/>
                    <a:pt x="50" y="0"/>
                  </a:cubicBezTo>
                  <a:cubicBezTo>
                    <a:pt x="60" y="0"/>
                    <a:pt x="67" y="2"/>
                    <a:pt x="73" y="4"/>
                  </a:cubicBezTo>
                  <a:cubicBezTo>
                    <a:pt x="79" y="7"/>
                    <a:pt x="84" y="10"/>
                    <a:pt x="87" y="15"/>
                  </a:cubicBezTo>
                  <a:cubicBezTo>
                    <a:pt x="90" y="19"/>
                    <a:pt x="93" y="25"/>
                    <a:pt x="94" y="31"/>
                  </a:cubicBezTo>
                  <a:cubicBezTo>
                    <a:pt x="95" y="37"/>
                    <a:pt x="96" y="43"/>
                    <a:pt x="96" y="50"/>
                  </a:cubicBezTo>
                  <a:cubicBezTo>
                    <a:pt x="96" y="55"/>
                    <a:pt x="96" y="59"/>
                    <a:pt x="95" y="63"/>
                  </a:cubicBezTo>
                  <a:cubicBezTo>
                    <a:pt x="95" y="68"/>
                    <a:pt x="94" y="71"/>
                    <a:pt x="93" y="73"/>
                  </a:cubicBezTo>
                  <a:lnTo>
                    <a:pt x="23" y="73"/>
                  </a:lnTo>
                  <a:close/>
                  <a:moveTo>
                    <a:pt x="74" y="56"/>
                  </a:moveTo>
                  <a:cubicBezTo>
                    <a:pt x="74" y="55"/>
                    <a:pt x="74" y="53"/>
                    <a:pt x="74" y="53"/>
                  </a:cubicBezTo>
                  <a:cubicBezTo>
                    <a:pt x="74" y="52"/>
                    <a:pt x="74" y="51"/>
                    <a:pt x="74" y="49"/>
                  </a:cubicBezTo>
                  <a:cubicBezTo>
                    <a:pt x="74" y="39"/>
                    <a:pt x="73" y="32"/>
                    <a:pt x="69" y="26"/>
                  </a:cubicBezTo>
                  <a:cubicBezTo>
                    <a:pt x="66" y="21"/>
                    <a:pt x="60" y="19"/>
                    <a:pt x="51" y="19"/>
                  </a:cubicBezTo>
                  <a:cubicBezTo>
                    <a:pt x="46" y="19"/>
                    <a:pt x="41" y="19"/>
                    <a:pt x="38" y="21"/>
                  </a:cubicBezTo>
                  <a:cubicBezTo>
                    <a:pt x="34" y="23"/>
                    <a:pt x="31" y="25"/>
                    <a:pt x="29" y="29"/>
                  </a:cubicBezTo>
                  <a:cubicBezTo>
                    <a:pt x="27" y="32"/>
                    <a:pt x="26" y="36"/>
                    <a:pt x="25" y="40"/>
                  </a:cubicBezTo>
                  <a:cubicBezTo>
                    <a:pt x="24" y="45"/>
                    <a:pt x="23" y="50"/>
                    <a:pt x="23" y="56"/>
                  </a:cubicBezTo>
                  <a:lnTo>
                    <a:pt x="7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7" name="Freeform 11"/>
            <p:cNvSpPr>
              <a:spLocks noEditPoints="1"/>
            </p:cNvSpPr>
            <p:nvPr/>
          </p:nvSpPr>
          <p:spPr bwMode="black">
            <a:xfrm>
              <a:off x="5746750" y="3040059"/>
              <a:ext cx="109537" cy="633412"/>
            </a:xfrm>
            <a:custGeom>
              <a:avLst/>
              <a:gdLst>
                <a:gd name="T0" fmla="*/ 15 w 29"/>
                <a:gd name="T1" fmla="*/ 26 h 167"/>
                <a:gd name="T2" fmla="*/ 3 w 29"/>
                <a:gd name="T3" fmla="*/ 23 h 167"/>
                <a:gd name="T4" fmla="*/ 0 w 29"/>
                <a:gd name="T5" fmla="*/ 13 h 167"/>
                <a:gd name="T6" fmla="*/ 3 w 29"/>
                <a:gd name="T7" fmla="*/ 3 h 167"/>
                <a:gd name="T8" fmla="*/ 15 w 29"/>
                <a:gd name="T9" fmla="*/ 0 h 167"/>
                <a:gd name="T10" fmla="*/ 26 w 29"/>
                <a:gd name="T11" fmla="*/ 3 h 167"/>
                <a:gd name="T12" fmla="*/ 29 w 29"/>
                <a:gd name="T13" fmla="*/ 13 h 167"/>
                <a:gd name="T14" fmla="*/ 26 w 29"/>
                <a:gd name="T15" fmla="*/ 23 h 167"/>
                <a:gd name="T16" fmla="*/ 15 w 29"/>
                <a:gd name="T17" fmla="*/ 26 h 167"/>
                <a:gd name="T18" fmla="*/ 27 w 29"/>
                <a:gd name="T19" fmla="*/ 167 h 167"/>
                <a:gd name="T20" fmla="*/ 8 w 29"/>
                <a:gd name="T21" fmla="*/ 167 h 167"/>
                <a:gd name="T22" fmla="*/ 3 w 29"/>
                <a:gd name="T23" fmla="*/ 162 h 167"/>
                <a:gd name="T24" fmla="*/ 3 w 29"/>
                <a:gd name="T25" fmla="*/ 45 h 167"/>
                <a:gd name="T26" fmla="*/ 21 w 29"/>
                <a:gd name="T27" fmla="*/ 45 h 167"/>
                <a:gd name="T28" fmla="*/ 27 w 29"/>
                <a:gd name="T29" fmla="*/ 51 h 167"/>
                <a:gd name="T30" fmla="*/ 27 w 29"/>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67">
                  <a:moveTo>
                    <a:pt x="15" y="26"/>
                  </a:moveTo>
                  <a:cubicBezTo>
                    <a:pt x="9" y="26"/>
                    <a:pt x="5" y="25"/>
                    <a:pt x="3" y="23"/>
                  </a:cubicBezTo>
                  <a:cubicBezTo>
                    <a:pt x="1" y="21"/>
                    <a:pt x="0" y="18"/>
                    <a:pt x="0" y="13"/>
                  </a:cubicBezTo>
                  <a:cubicBezTo>
                    <a:pt x="0" y="8"/>
                    <a:pt x="1" y="5"/>
                    <a:pt x="3" y="3"/>
                  </a:cubicBezTo>
                  <a:cubicBezTo>
                    <a:pt x="5" y="1"/>
                    <a:pt x="9" y="0"/>
                    <a:pt x="15" y="0"/>
                  </a:cubicBezTo>
                  <a:cubicBezTo>
                    <a:pt x="20" y="0"/>
                    <a:pt x="23" y="1"/>
                    <a:pt x="26" y="3"/>
                  </a:cubicBezTo>
                  <a:cubicBezTo>
                    <a:pt x="28" y="5"/>
                    <a:pt x="29" y="8"/>
                    <a:pt x="29" y="13"/>
                  </a:cubicBezTo>
                  <a:cubicBezTo>
                    <a:pt x="29" y="18"/>
                    <a:pt x="28" y="21"/>
                    <a:pt x="26" y="23"/>
                  </a:cubicBezTo>
                  <a:cubicBezTo>
                    <a:pt x="23" y="25"/>
                    <a:pt x="20" y="26"/>
                    <a:pt x="15" y="26"/>
                  </a:cubicBezTo>
                  <a:close/>
                  <a:moveTo>
                    <a:pt x="27" y="167"/>
                  </a:moveTo>
                  <a:cubicBezTo>
                    <a:pt x="8" y="167"/>
                    <a:pt x="8" y="167"/>
                    <a:pt x="8" y="167"/>
                  </a:cubicBezTo>
                  <a:cubicBezTo>
                    <a:pt x="4" y="167"/>
                    <a:pt x="3" y="165"/>
                    <a:pt x="3" y="162"/>
                  </a:cubicBezTo>
                  <a:cubicBezTo>
                    <a:pt x="3" y="45"/>
                    <a:pt x="3" y="45"/>
                    <a:pt x="3" y="45"/>
                  </a:cubicBezTo>
                  <a:cubicBezTo>
                    <a:pt x="21" y="45"/>
                    <a:pt x="21" y="45"/>
                    <a:pt x="21" y="45"/>
                  </a:cubicBezTo>
                  <a:cubicBezTo>
                    <a:pt x="25" y="45"/>
                    <a:pt x="27" y="47"/>
                    <a:pt x="27" y="51"/>
                  </a:cubicBezTo>
                  <a:lnTo>
                    <a:pt x="27"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8" name="Freeform 12"/>
            <p:cNvSpPr>
              <a:spLocks/>
            </p:cNvSpPr>
            <p:nvPr/>
          </p:nvSpPr>
          <p:spPr bwMode="black">
            <a:xfrm>
              <a:off x="5961062" y="3201985"/>
              <a:ext cx="363537" cy="471486"/>
            </a:xfrm>
            <a:custGeom>
              <a:avLst/>
              <a:gdLst>
                <a:gd name="T0" fmla="*/ 5 w 97"/>
                <a:gd name="T1" fmla="*/ 124 h 124"/>
                <a:gd name="T2" fmla="*/ 0 w 97"/>
                <a:gd name="T3" fmla="*/ 119 h 124"/>
                <a:gd name="T4" fmla="*/ 0 w 97"/>
                <a:gd name="T5" fmla="*/ 2 h 124"/>
                <a:gd name="T6" fmla="*/ 14 w 97"/>
                <a:gd name="T7" fmla="*/ 2 h 124"/>
                <a:gd name="T8" fmla="*/ 19 w 97"/>
                <a:gd name="T9" fmla="*/ 3 h 124"/>
                <a:gd name="T10" fmla="*/ 21 w 97"/>
                <a:gd name="T11" fmla="*/ 8 h 124"/>
                <a:gd name="T12" fmla="*/ 22 w 97"/>
                <a:gd name="T13" fmla="*/ 16 h 124"/>
                <a:gd name="T14" fmla="*/ 60 w 97"/>
                <a:gd name="T15" fmla="*/ 0 h 124"/>
                <a:gd name="T16" fmla="*/ 88 w 97"/>
                <a:gd name="T17" fmla="*/ 11 h 124"/>
                <a:gd name="T18" fmla="*/ 97 w 97"/>
                <a:gd name="T19" fmla="*/ 41 h 124"/>
                <a:gd name="T20" fmla="*/ 97 w 97"/>
                <a:gd name="T21" fmla="*/ 124 h 124"/>
                <a:gd name="T22" fmla="*/ 78 w 97"/>
                <a:gd name="T23" fmla="*/ 124 h 124"/>
                <a:gd name="T24" fmla="*/ 74 w 97"/>
                <a:gd name="T25" fmla="*/ 123 h 124"/>
                <a:gd name="T26" fmla="*/ 72 w 97"/>
                <a:gd name="T27" fmla="*/ 119 h 124"/>
                <a:gd name="T28" fmla="*/ 72 w 97"/>
                <a:gd name="T29" fmla="*/ 43 h 124"/>
                <a:gd name="T30" fmla="*/ 67 w 97"/>
                <a:gd name="T31" fmla="*/ 25 h 124"/>
                <a:gd name="T32" fmla="*/ 52 w 97"/>
                <a:gd name="T33" fmla="*/ 20 h 124"/>
                <a:gd name="T34" fmla="*/ 35 w 97"/>
                <a:gd name="T35" fmla="*/ 24 h 124"/>
                <a:gd name="T36" fmla="*/ 24 w 97"/>
                <a:gd name="T37" fmla="*/ 32 h 124"/>
                <a:gd name="T38" fmla="*/ 24 w 97"/>
                <a:gd name="T39" fmla="*/ 124 h 124"/>
                <a:gd name="T40" fmla="*/ 5 w 97"/>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24">
                  <a:moveTo>
                    <a:pt x="5" y="124"/>
                  </a:moveTo>
                  <a:cubicBezTo>
                    <a:pt x="1" y="124"/>
                    <a:pt x="0" y="122"/>
                    <a:pt x="0" y="119"/>
                  </a:cubicBezTo>
                  <a:cubicBezTo>
                    <a:pt x="0" y="2"/>
                    <a:pt x="0" y="2"/>
                    <a:pt x="0" y="2"/>
                  </a:cubicBezTo>
                  <a:cubicBezTo>
                    <a:pt x="14" y="2"/>
                    <a:pt x="14" y="2"/>
                    <a:pt x="14" y="2"/>
                  </a:cubicBezTo>
                  <a:cubicBezTo>
                    <a:pt x="16" y="2"/>
                    <a:pt x="17" y="3"/>
                    <a:pt x="19" y="3"/>
                  </a:cubicBezTo>
                  <a:cubicBezTo>
                    <a:pt x="20" y="4"/>
                    <a:pt x="21" y="6"/>
                    <a:pt x="21" y="8"/>
                  </a:cubicBezTo>
                  <a:cubicBezTo>
                    <a:pt x="22" y="16"/>
                    <a:pt x="22" y="16"/>
                    <a:pt x="22" y="16"/>
                  </a:cubicBezTo>
                  <a:cubicBezTo>
                    <a:pt x="32" y="5"/>
                    <a:pt x="45" y="0"/>
                    <a:pt x="60" y="0"/>
                  </a:cubicBezTo>
                  <a:cubicBezTo>
                    <a:pt x="73" y="0"/>
                    <a:pt x="83" y="3"/>
                    <a:pt x="88" y="11"/>
                  </a:cubicBezTo>
                  <a:cubicBezTo>
                    <a:pt x="94" y="19"/>
                    <a:pt x="97" y="29"/>
                    <a:pt x="97" y="41"/>
                  </a:cubicBezTo>
                  <a:cubicBezTo>
                    <a:pt x="97" y="124"/>
                    <a:pt x="97" y="124"/>
                    <a:pt x="97" y="124"/>
                  </a:cubicBezTo>
                  <a:cubicBezTo>
                    <a:pt x="78" y="124"/>
                    <a:pt x="78" y="124"/>
                    <a:pt x="78" y="124"/>
                  </a:cubicBezTo>
                  <a:cubicBezTo>
                    <a:pt x="76" y="124"/>
                    <a:pt x="75" y="124"/>
                    <a:pt x="74" y="123"/>
                  </a:cubicBezTo>
                  <a:cubicBezTo>
                    <a:pt x="73" y="122"/>
                    <a:pt x="72" y="121"/>
                    <a:pt x="72" y="119"/>
                  </a:cubicBezTo>
                  <a:cubicBezTo>
                    <a:pt x="72" y="43"/>
                    <a:pt x="72" y="43"/>
                    <a:pt x="72" y="43"/>
                  </a:cubicBezTo>
                  <a:cubicBezTo>
                    <a:pt x="72" y="35"/>
                    <a:pt x="71" y="29"/>
                    <a:pt x="67" y="25"/>
                  </a:cubicBezTo>
                  <a:cubicBezTo>
                    <a:pt x="63" y="22"/>
                    <a:pt x="58" y="20"/>
                    <a:pt x="52" y="20"/>
                  </a:cubicBezTo>
                  <a:cubicBezTo>
                    <a:pt x="45" y="20"/>
                    <a:pt x="39" y="21"/>
                    <a:pt x="35" y="24"/>
                  </a:cubicBezTo>
                  <a:cubicBezTo>
                    <a:pt x="30" y="27"/>
                    <a:pt x="27" y="29"/>
                    <a:pt x="24" y="32"/>
                  </a:cubicBezTo>
                  <a:cubicBezTo>
                    <a:pt x="24" y="124"/>
                    <a:pt x="24" y="124"/>
                    <a:pt x="24" y="124"/>
                  </a:cubicBezTo>
                  <a:lnTo>
                    <a:pt x="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19" name="Freeform 13"/>
            <p:cNvSpPr>
              <a:spLocks/>
            </p:cNvSpPr>
            <p:nvPr/>
          </p:nvSpPr>
          <p:spPr bwMode="black">
            <a:xfrm>
              <a:off x="6400799" y="3209923"/>
              <a:ext cx="379414" cy="463551"/>
            </a:xfrm>
            <a:custGeom>
              <a:avLst/>
              <a:gdLst>
                <a:gd name="T0" fmla="*/ 43 w 101"/>
                <a:gd name="T1" fmla="*/ 122 h 122"/>
                <a:gd name="T2" fmla="*/ 38 w 101"/>
                <a:gd name="T3" fmla="*/ 121 h 122"/>
                <a:gd name="T4" fmla="*/ 36 w 101"/>
                <a:gd name="T5" fmla="*/ 117 h 122"/>
                <a:gd name="T6" fmla="*/ 13 w 101"/>
                <a:gd name="T7" fmla="*/ 59 h 122"/>
                <a:gd name="T8" fmla="*/ 0 w 101"/>
                <a:gd name="T9" fmla="*/ 0 h 122"/>
                <a:gd name="T10" fmla="*/ 20 w 101"/>
                <a:gd name="T11" fmla="*/ 0 h 122"/>
                <a:gd name="T12" fmla="*/ 25 w 101"/>
                <a:gd name="T13" fmla="*/ 6 h 122"/>
                <a:gd name="T14" fmla="*/ 29 w 101"/>
                <a:gd name="T15" fmla="*/ 30 h 122"/>
                <a:gd name="T16" fmla="*/ 35 w 101"/>
                <a:gd name="T17" fmla="*/ 55 h 122"/>
                <a:gd name="T18" fmla="*/ 43 w 101"/>
                <a:gd name="T19" fmla="*/ 79 h 122"/>
                <a:gd name="T20" fmla="*/ 51 w 101"/>
                <a:gd name="T21" fmla="*/ 101 h 122"/>
                <a:gd name="T22" fmla="*/ 60 w 101"/>
                <a:gd name="T23" fmla="*/ 78 h 122"/>
                <a:gd name="T24" fmla="*/ 67 w 101"/>
                <a:gd name="T25" fmla="*/ 52 h 122"/>
                <a:gd name="T26" fmla="*/ 74 w 101"/>
                <a:gd name="T27" fmla="*/ 25 h 122"/>
                <a:gd name="T28" fmla="*/ 78 w 101"/>
                <a:gd name="T29" fmla="*/ 0 h 122"/>
                <a:gd name="T30" fmla="*/ 96 w 101"/>
                <a:gd name="T31" fmla="*/ 0 h 122"/>
                <a:gd name="T32" fmla="*/ 101 w 101"/>
                <a:gd name="T33" fmla="*/ 5 h 122"/>
                <a:gd name="T34" fmla="*/ 100 w 101"/>
                <a:gd name="T35" fmla="*/ 11 h 122"/>
                <a:gd name="T36" fmla="*/ 99 w 101"/>
                <a:gd name="T37" fmla="*/ 19 h 122"/>
                <a:gd name="T38" fmla="*/ 85 w 101"/>
                <a:gd name="T39" fmla="*/ 70 h 122"/>
                <a:gd name="T40" fmla="*/ 64 w 101"/>
                <a:gd name="T41" fmla="*/ 122 h 122"/>
                <a:gd name="T42" fmla="*/ 43 w 101"/>
                <a:gd name="T4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122">
                  <a:moveTo>
                    <a:pt x="43" y="122"/>
                  </a:moveTo>
                  <a:cubicBezTo>
                    <a:pt x="41" y="122"/>
                    <a:pt x="39" y="122"/>
                    <a:pt x="38" y="121"/>
                  </a:cubicBezTo>
                  <a:cubicBezTo>
                    <a:pt x="38" y="120"/>
                    <a:pt x="37" y="119"/>
                    <a:pt x="36" y="117"/>
                  </a:cubicBezTo>
                  <a:cubicBezTo>
                    <a:pt x="27" y="98"/>
                    <a:pt x="20" y="79"/>
                    <a:pt x="13" y="59"/>
                  </a:cubicBezTo>
                  <a:cubicBezTo>
                    <a:pt x="7" y="40"/>
                    <a:pt x="2" y="20"/>
                    <a:pt x="0" y="0"/>
                  </a:cubicBezTo>
                  <a:cubicBezTo>
                    <a:pt x="20" y="0"/>
                    <a:pt x="20" y="0"/>
                    <a:pt x="20" y="0"/>
                  </a:cubicBezTo>
                  <a:cubicBezTo>
                    <a:pt x="23" y="0"/>
                    <a:pt x="25" y="2"/>
                    <a:pt x="25" y="6"/>
                  </a:cubicBezTo>
                  <a:cubicBezTo>
                    <a:pt x="26" y="13"/>
                    <a:pt x="28" y="21"/>
                    <a:pt x="29" y="30"/>
                  </a:cubicBezTo>
                  <a:cubicBezTo>
                    <a:pt x="31" y="38"/>
                    <a:pt x="33" y="46"/>
                    <a:pt x="35" y="55"/>
                  </a:cubicBezTo>
                  <a:cubicBezTo>
                    <a:pt x="38" y="63"/>
                    <a:pt x="40" y="71"/>
                    <a:pt x="43" y="79"/>
                  </a:cubicBezTo>
                  <a:cubicBezTo>
                    <a:pt x="45" y="87"/>
                    <a:pt x="48" y="95"/>
                    <a:pt x="51" y="101"/>
                  </a:cubicBezTo>
                  <a:cubicBezTo>
                    <a:pt x="54" y="95"/>
                    <a:pt x="57" y="87"/>
                    <a:pt x="60" y="78"/>
                  </a:cubicBezTo>
                  <a:cubicBezTo>
                    <a:pt x="63" y="70"/>
                    <a:pt x="65" y="61"/>
                    <a:pt x="67" y="52"/>
                  </a:cubicBezTo>
                  <a:cubicBezTo>
                    <a:pt x="70" y="43"/>
                    <a:pt x="72" y="34"/>
                    <a:pt x="74" y="25"/>
                  </a:cubicBezTo>
                  <a:cubicBezTo>
                    <a:pt x="75" y="16"/>
                    <a:pt x="77" y="8"/>
                    <a:pt x="78" y="0"/>
                  </a:cubicBezTo>
                  <a:cubicBezTo>
                    <a:pt x="96" y="0"/>
                    <a:pt x="96" y="0"/>
                    <a:pt x="96" y="0"/>
                  </a:cubicBezTo>
                  <a:cubicBezTo>
                    <a:pt x="99" y="0"/>
                    <a:pt x="101" y="2"/>
                    <a:pt x="101" y="5"/>
                  </a:cubicBezTo>
                  <a:cubicBezTo>
                    <a:pt x="101" y="7"/>
                    <a:pt x="101" y="9"/>
                    <a:pt x="100" y="11"/>
                  </a:cubicBezTo>
                  <a:cubicBezTo>
                    <a:pt x="100" y="13"/>
                    <a:pt x="100" y="16"/>
                    <a:pt x="99" y="19"/>
                  </a:cubicBezTo>
                  <a:cubicBezTo>
                    <a:pt x="96" y="36"/>
                    <a:pt x="91" y="53"/>
                    <a:pt x="85" y="70"/>
                  </a:cubicBezTo>
                  <a:cubicBezTo>
                    <a:pt x="79" y="88"/>
                    <a:pt x="72" y="105"/>
                    <a:pt x="64" y="122"/>
                  </a:cubicBezTo>
                  <a:lnTo>
                    <a:pt x="43"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0" name="Freeform 14"/>
            <p:cNvSpPr>
              <a:spLocks noEditPoints="1"/>
            </p:cNvSpPr>
            <p:nvPr/>
          </p:nvSpPr>
          <p:spPr bwMode="black">
            <a:xfrm>
              <a:off x="6840536" y="3198810"/>
              <a:ext cx="360362" cy="487363"/>
            </a:xfrm>
            <a:custGeom>
              <a:avLst/>
              <a:gdLst>
                <a:gd name="T0" fmla="*/ 23 w 96"/>
                <a:gd name="T1" fmla="*/ 73 h 128"/>
                <a:gd name="T2" fmla="*/ 25 w 96"/>
                <a:gd name="T3" fmla="*/ 90 h 128"/>
                <a:gd name="T4" fmla="*/ 31 w 96"/>
                <a:gd name="T5" fmla="*/ 100 h 128"/>
                <a:gd name="T6" fmla="*/ 41 w 96"/>
                <a:gd name="T7" fmla="*/ 107 h 128"/>
                <a:gd name="T8" fmla="*/ 59 w 96"/>
                <a:gd name="T9" fmla="*/ 109 h 128"/>
                <a:gd name="T10" fmla="*/ 76 w 96"/>
                <a:gd name="T11" fmla="*/ 108 h 128"/>
                <a:gd name="T12" fmla="*/ 86 w 96"/>
                <a:gd name="T13" fmla="*/ 107 h 128"/>
                <a:gd name="T14" fmla="*/ 92 w 96"/>
                <a:gd name="T15" fmla="*/ 112 h 128"/>
                <a:gd name="T16" fmla="*/ 92 w 96"/>
                <a:gd name="T17" fmla="*/ 122 h 128"/>
                <a:gd name="T18" fmla="*/ 76 w 96"/>
                <a:gd name="T19" fmla="*/ 126 h 128"/>
                <a:gd name="T20" fmla="*/ 53 w 96"/>
                <a:gd name="T21" fmla="*/ 128 h 128"/>
                <a:gd name="T22" fmla="*/ 29 w 96"/>
                <a:gd name="T23" fmla="*/ 125 h 128"/>
                <a:gd name="T24" fmla="*/ 13 w 96"/>
                <a:gd name="T25" fmla="*/ 114 h 128"/>
                <a:gd name="T26" fmla="*/ 3 w 96"/>
                <a:gd name="T27" fmla="*/ 94 h 128"/>
                <a:gd name="T28" fmla="*/ 0 w 96"/>
                <a:gd name="T29" fmla="*/ 65 h 128"/>
                <a:gd name="T30" fmla="*/ 3 w 96"/>
                <a:gd name="T31" fmla="*/ 35 h 128"/>
                <a:gd name="T32" fmla="*/ 12 w 96"/>
                <a:gd name="T33" fmla="*/ 15 h 128"/>
                <a:gd name="T34" fmla="*/ 28 w 96"/>
                <a:gd name="T35" fmla="*/ 4 h 128"/>
                <a:gd name="T36" fmla="*/ 50 w 96"/>
                <a:gd name="T37" fmla="*/ 0 h 128"/>
                <a:gd name="T38" fmla="*/ 73 w 96"/>
                <a:gd name="T39" fmla="*/ 4 h 128"/>
                <a:gd name="T40" fmla="*/ 87 w 96"/>
                <a:gd name="T41" fmla="*/ 15 h 128"/>
                <a:gd name="T42" fmla="*/ 94 w 96"/>
                <a:gd name="T43" fmla="*/ 31 h 128"/>
                <a:gd name="T44" fmla="*/ 96 w 96"/>
                <a:gd name="T45" fmla="*/ 50 h 128"/>
                <a:gd name="T46" fmla="*/ 95 w 96"/>
                <a:gd name="T47" fmla="*/ 63 h 128"/>
                <a:gd name="T48" fmla="*/ 93 w 96"/>
                <a:gd name="T49" fmla="*/ 73 h 128"/>
                <a:gd name="T50" fmla="*/ 23 w 96"/>
                <a:gd name="T51" fmla="*/ 73 h 128"/>
                <a:gd name="T52" fmla="*/ 73 w 96"/>
                <a:gd name="T53" fmla="*/ 56 h 128"/>
                <a:gd name="T54" fmla="*/ 74 w 96"/>
                <a:gd name="T55" fmla="*/ 53 h 128"/>
                <a:gd name="T56" fmla="*/ 74 w 96"/>
                <a:gd name="T57" fmla="*/ 49 h 128"/>
                <a:gd name="T58" fmla="*/ 69 w 96"/>
                <a:gd name="T59" fmla="*/ 26 h 128"/>
                <a:gd name="T60" fmla="*/ 51 w 96"/>
                <a:gd name="T61" fmla="*/ 19 h 128"/>
                <a:gd name="T62" fmla="*/ 37 w 96"/>
                <a:gd name="T63" fmla="*/ 21 h 128"/>
                <a:gd name="T64" fmla="*/ 29 w 96"/>
                <a:gd name="T65" fmla="*/ 29 h 128"/>
                <a:gd name="T66" fmla="*/ 24 w 96"/>
                <a:gd name="T67" fmla="*/ 40 h 128"/>
                <a:gd name="T68" fmla="*/ 23 w 96"/>
                <a:gd name="T69" fmla="*/ 56 h 128"/>
                <a:gd name="T70" fmla="*/ 73 w 96"/>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8">
                  <a:moveTo>
                    <a:pt x="23" y="73"/>
                  </a:moveTo>
                  <a:cubicBezTo>
                    <a:pt x="23" y="80"/>
                    <a:pt x="24" y="85"/>
                    <a:pt x="25" y="90"/>
                  </a:cubicBezTo>
                  <a:cubicBezTo>
                    <a:pt x="26" y="94"/>
                    <a:pt x="28" y="98"/>
                    <a:pt x="31" y="100"/>
                  </a:cubicBezTo>
                  <a:cubicBezTo>
                    <a:pt x="33" y="103"/>
                    <a:pt x="37" y="105"/>
                    <a:pt x="41" y="107"/>
                  </a:cubicBezTo>
                  <a:cubicBezTo>
                    <a:pt x="46" y="108"/>
                    <a:pt x="52" y="109"/>
                    <a:pt x="59" y="109"/>
                  </a:cubicBezTo>
                  <a:cubicBezTo>
                    <a:pt x="65" y="109"/>
                    <a:pt x="71" y="108"/>
                    <a:pt x="76" y="108"/>
                  </a:cubicBezTo>
                  <a:cubicBezTo>
                    <a:pt x="81" y="107"/>
                    <a:pt x="84" y="107"/>
                    <a:pt x="86" y="107"/>
                  </a:cubicBezTo>
                  <a:cubicBezTo>
                    <a:pt x="90" y="107"/>
                    <a:pt x="92" y="108"/>
                    <a:pt x="92" y="112"/>
                  </a:cubicBezTo>
                  <a:cubicBezTo>
                    <a:pt x="92" y="122"/>
                    <a:pt x="92" y="122"/>
                    <a:pt x="92" y="122"/>
                  </a:cubicBezTo>
                  <a:cubicBezTo>
                    <a:pt x="88" y="124"/>
                    <a:pt x="83" y="125"/>
                    <a:pt x="76" y="126"/>
                  </a:cubicBezTo>
                  <a:cubicBezTo>
                    <a:pt x="69" y="127"/>
                    <a:pt x="62" y="128"/>
                    <a:pt x="53" y="128"/>
                  </a:cubicBezTo>
                  <a:cubicBezTo>
                    <a:pt x="44" y="128"/>
                    <a:pt x="36" y="127"/>
                    <a:pt x="29" y="125"/>
                  </a:cubicBezTo>
                  <a:cubicBezTo>
                    <a:pt x="23" y="122"/>
                    <a:pt x="17" y="119"/>
                    <a:pt x="13" y="114"/>
                  </a:cubicBezTo>
                  <a:cubicBezTo>
                    <a:pt x="8" y="109"/>
                    <a:pt x="5" y="102"/>
                    <a:pt x="3" y="94"/>
                  </a:cubicBezTo>
                  <a:cubicBezTo>
                    <a:pt x="1" y="86"/>
                    <a:pt x="0" y="76"/>
                    <a:pt x="0" y="65"/>
                  </a:cubicBezTo>
                  <a:cubicBezTo>
                    <a:pt x="0" y="53"/>
                    <a:pt x="1" y="43"/>
                    <a:pt x="3" y="35"/>
                  </a:cubicBezTo>
                  <a:cubicBezTo>
                    <a:pt x="5" y="27"/>
                    <a:pt x="8" y="20"/>
                    <a:pt x="12" y="15"/>
                  </a:cubicBezTo>
                  <a:cubicBezTo>
                    <a:pt x="17" y="10"/>
                    <a:pt x="22" y="6"/>
                    <a:pt x="28" y="4"/>
                  </a:cubicBezTo>
                  <a:cubicBezTo>
                    <a:pt x="34" y="1"/>
                    <a:pt x="42" y="0"/>
                    <a:pt x="50" y="0"/>
                  </a:cubicBezTo>
                  <a:cubicBezTo>
                    <a:pt x="59" y="0"/>
                    <a:pt x="67" y="2"/>
                    <a:pt x="73" y="4"/>
                  </a:cubicBezTo>
                  <a:cubicBezTo>
                    <a:pt x="79" y="7"/>
                    <a:pt x="83" y="10"/>
                    <a:pt x="87" y="15"/>
                  </a:cubicBezTo>
                  <a:cubicBezTo>
                    <a:pt x="90" y="19"/>
                    <a:pt x="92" y="25"/>
                    <a:pt x="94" y="31"/>
                  </a:cubicBezTo>
                  <a:cubicBezTo>
                    <a:pt x="95" y="37"/>
                    <a:pt x="96" y="43"/>
                    <a:pt x="96" y="50"/>
                  </a:cubicBezTo>
                  <a:cubicBezTo>
                    <a:pt x="96" y="55"/>
                    <a:pt x="95" y="59"/>
                    <a:pt x="95" y="63"/>
                  </a:cubicBezTo>
                  <a:cubicBezTo>
                    <a:pt x="94" y="68"/>
                    <a:pt x="94" y="71"/>
                    <a:pt x="93" y="73"/>
                  </a:cubicBezTo>
                  <a:lnTo>
                    <a:pt x="23" y="73"/>
                  </a:lnTo>
                  <a:close/>
                  <a:moveTo>
                    <a:pt x="73" y="56"/>
                  </a:moveTo>
                  <a:cubicBezTo>
                    <a:pt x="74" y="55"/>
                    <a:pt x="74" y="53"/>
                    <a:pt x="74" y="53"/>
                  </a:cubicBezTo>
                  <a:cubicBezTo>
                    <a:pt x="74" y="52"/>
                    <a:pt x="74" y="51"/>
                    <a:pt x="74" y="49"/>
                  </a:cubicBezTo>
                  <a:cubicBezTo>
                    <a:pt x="74" y="39"/>
                    <a:pt x="72" y="32"/>
                    <a:pt x="69" y="26"/>
                  </a:cubicBezTo>
                  <a:cubicBezTo>
                    <a:pt x="66" y="21"/>
                    <a:pt x="60" y="19"/>
                    <a:pt x="51" y="19"/>
                  </a:cubicBezTo>
                  <a:cubicBezTo>
                    <a:pt x="45" y="19"/>
                    <a:pt x="41" y="19"/>
                    <a:pt x="37" y="21"/>
                  </a:cubicBezTo>
                  <a:cubicBezTo>
                    <a:pt x="34" y="23"/>
                    <a:pt x="31" y="25"/>
                    <a:pt x="29" y="29"/>
                  </a:cubicBezTo>
                  <a:cubicBezTo>
                    <a:pt x="27" y="32"/>
                    <a:pt x="25" y="36"/>
                    <a:pt x="24" y="40"/>
                  </a:cubicBezTo>
                  <a:cubicBezTo>
                    <a:pt x="24" y="45"/>
                    <a:pt x="23" y="50"/>
                    <a:pt x="23" y="56"/>
                  </a:cubicBezTo>
                  <a:lnTo>
                    <a:pt x="73"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1" name="Freeform 15"/>
            <p:cNvSpPr>
              <a:spLocks/>
            </p:cNvSpPr>
            <p:nvPr/>
          </p:nvSpPr>
          <p:spPr bwMode="black">
            <a:xfrm>
              <a:off x="7297734" y="3201985"/>
              <a:ext cx="365125" cy="471486"/>
            </a:xfrm>
            <a:custGeom>
              <a:avLst/>
              <a:gdLst>
                <a:gd name="T0" fmla="*/ 5 w 97"/>
                <a:gd name="T1" fmla="*/ 124 h 124"/>
                <a:gd name="T2" fmla="*/ 0 w 97"/>
                <a:gd name="T3" fmla="*/ 119 h 124"/>
                <a:gd name="T4" fmla="*/ 0 w 97"/>
                <a:gd name="T5" fmla="*/ 2 h 124"/>
                <a:gd name="T6" fmla="*/ 14 w 97"/>
                <a:gd name="T7" fmla="*/ 2 h 124"/>
                <a:gd name="T8" fmla="*/ 19 w 97"/>
                <a:gd name="T9" fmla="*/ 3 h 124"/>
                <a:gd name="T10" fmla="*/ 21 w 97"/>
                <a:gd name="T11" fmla="*/ 8 h 124"/>
                <a:gd name="T12" fmla="*/ 22 w 97"/>
                <a:gd name="T13" fmla="*/ 16 h 124"/>
                <a:gd name="T14" fmla="*/ 60 w 97"/>
                <a:gd name="T15" fmla="*/ 0 h 124"/>
                <a:gd name="T16" fmla="*/ 88 w 97"/>
                <a:gd name="T17" fmla="*/ 11 h 124"/>
                <a:gd name="T18" fmla="*/ 97 w 97"/>
                <a:gd name="T19" fmla="*/ 41 h 124"/>
                <a:gd name="T20" fmla="*/ 97 w 97"/>
                <a:gd name="T21" fmla="*/ 124 h 124"/>
                <a:gd name="T22" fmla="*/ 78 w 97"/>
                <a:gd name="T23" fmla="*/ 124 h 124"/>
                <a:gd name="T24" fmla="*/ 74 w 97"/>
                <a:gd name="T25" fmla="*/ 123 h 124"/>
                <a:gd name="T26" fmla="*/ 72 w 97"/>
                <a:gd name="T27" fmla="*/ 119 h 124"/>
                <a:gd name="T28" fmla="*/ 72 w 97"/>
                <a:gd name="T29" fmla="*/ 43 h 124"/>
                <a:gd name="T30" fmla="*/ 67 w 97"/>
                <a:gd name="T31" fmla="*/ 25 h 124"/>
                <a:gd name="T32" fmla="*/ 52 w 97"/>
                <a:gd name="T33" fmla="*/ 20 h 124"/>
                <a:gd name="T34" fmla="*/ 35 w 97"/>
                <a:gd name="T35" fmla="*/ 24 h 124"/>
                <a:gd name="T36" fmla="*/ 24 w 97"/>
                <a:gd name="T37" fmla="*/ 32 h 124"/>
                <a:gd name="T38" fmla="*/ 24 w 97"/>
                <a:gd name="T39" fmla="*/ 124 h 124"/>
                <a:gd name="T40" fmla="*/ 5 w 97"/>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24">
                  <a:moveTo>
                    <a:pt x="5" y="124"/>
                  </a:moveTo>
                  <a:cubicBezTo>
                    <a:pt x="2" y="124"/>
                    <a:pt x="0" y="122"/>
                    <a:pt x="0" y="119"/>
                  </a:cubicBezTo>
                  <a:cubicBezTo>
                    <a:pt x="0" y="2"/>
                    <a:pt x="0" y="2"/>
                    <a:pt x="0" y="2"/>
                  </a:cubicBezTo>
                  <a:cubicBezTo>
                    <a:pt x="14" y="2"/>
                    <a:pt x="14" y="2"/>
                    <a:pt x="14" y="2"/>
                  </a:cubicBezTo>
                  <a:cubicBezTo>
                    <a:pt x="16" y="2"/>
                    <a:pt x="18" y="3"/>
                    <a:pt x="19" y="3"/>
                  </a:cubicBezTo>
                  <a:cubicBezTo>
                    <a:pt x="20" y="4"/>
                    <a:pt x="21" y="6"/>
                    <a:pt x="21" y="8"/>
                  </a:cubicBezTo>
                  <a:cubicBezTo>
                    <a:pt x="22" y="16"/>
                    <a:pt x="22" y="16"/>
                    <a:pt x="22" y="16"/>
                  </a:cubicBezTo>
                  <a:cubicBezTo>
                    <a:pt x="32" y="5"/>
                    <a:pt x="45" y="0"/>
                    <a:pt x="60" y="0"/>
                  </a:cubicBezTo>
                  <a:cubicBezTo>
                    <a:pt x="73" y="0"/>
                    <a:pt x="83" y="3"/>
                    <a:pt x="88" y="11"/>
                  </a:cubicBezTo>
                  <a:cubicBezTo>
                    <a:pt x="94" y="19"/>
                    <a:pt x="97" y="29"/>
                    <a:pt x="97" y="41"/>
                  </a:cubicBezTo>
                  <a:cubicBezTo>
                    <a:pt x="97" y="124"/>
                    <a:pt x="97" y="124"/>
                    <a:pt x="97" y="124"/>
                  </a:cubicBezTo>
                  <a:cubicBezTo>
                    <a:pt x="78" y="124"/>
                    <a:pt x="78" y="124"/>
                    <a:pt x="78" y="124"/>
                  </a:cubicBezTo>
                  <a:cubicBezTo>
                    <a:pt x="76" y="124"/>
                    <a:pt x="75" y="124"/>
                    <a:pt x="74" y="123"/>
                  </a:cubicBezTo>
                  <a:cubicBezTo>
                    <a:pt x="73" y="122"/>
                    <a:pt x="72" y="121"/>
                    <a:pt x="72" y="119"/>
                  </a:cubicBezTo>
                  <a:cubicBezTo>
                    <a:pt x="72" y="43"/>
                    <a:pt x="72" y="43"/>
                    <a:pt x="72" y="43"/>
                  </a:cubicBezTo>
                  <a:cubicBezTo>
                    <a:pt x="72" y="35"/>
                    <a:pt x="71" y="29"/>
                    <a:pt x="67" y="25"/>
                  </a:cubicBezTo>
                  <a:cubicBezTo>
                    <a:pt x="64" y="22"/>
                    <a:pt x="59" y="20"/>
                    <a:pt x="52" y="20"/>
                  </a:cubicBezTo>
                  <a:cubicBezTo>
                    <a:pt x="45" y="20"/>
                    <a:pt x="40" y="21"/>
                    <a:pt x="35" y="24"/>
                  </a:cubicBezTo>
                  <a:cubicBezTo>
                    <a:pt x="30" y="27"/>
                    <a:pt x="27" y="29"/>
                    <a:pt x="24" y="32"/>
                  </a:cubicBezTo>
                  <a:cubicBezTo>
                    <a:pt x="24" y="124"/>
                    <a:pt x="24" y="124"/>
                    <a:pt x="24" y="124"/>
                  </a:cubicBezTo>
                  <a:lnTo>
                    <a:pt x="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Freeform 16"/>
            <p:cNvSpPr>
              <a:spLocks/>
            </p:cNvSpPr>
            <p:nvPr/>
          </p:nvSpPr>
          <p:spPr bwMode="black">
            <a:xfrm>
              <a:off x="7740647" y="3089272"/>
              <a:ext cx="255587" cy="592137"/>
            </a:xfrm>
            <a:custGeom>
              <a:avLst/>
              <a:gdLst>
                <a:gd name="T0" fmla="*/ 68 w 68"/>
                <a:gd name="T1" fmla="*/ 154 h 156"/>
                <a:gd name="T2" fmla="*/ 58 w 68"/>
                <a:gd name="T3" fmla="*/ 156 h 156"/>
                <a:gd name="T4" fmla="*/ 47 w 68"/>
                <a:gd name="T5" fmla="*/ 156 h 156"/>
                <a:gd name="T6" fmla="*/ 22 w 68"/>
                <a:gd name="T7" fmla="*/ 149 h 156"/>
                <a:gd name="T8" fmla="*/ 14 w 68"/>
                <a:gd name="T9" fmla="*/ 125 h 156"/>
                <a:gd name="T10" fmla="*/ 14 w 68"/>
                <a:gd name="T11" fmla="*/ 51 h 156"/>
                <a:gd name="T12" fmla="*/ 6 w 68"/>
                <a:gd name="T13" fmla="*/ 51 h 156"/>
                <a:gd name="T14" fmla="*/ 0 w 68"/>
                <a:gd name="T15" fmla="*/ 46 h 156"/>
                <a:gd name="T16" fmla="*/ 0 w 68"/>
                <a:gd name="T17" fmla="*/ 32 h 156"/>
                <a:gd name="T18" fmla="*/ 15 w 68"/>
                <a:gd name="T19" fmla="*/ 32 h 156"/>
                <a:gd name="T20" fmla="*/ 16 w 68"/>
                <a:gd name="T21" fmla="*/ 0 h 156"/>
                <a:gd name="T22" fmla="*/ 33 w 68"/>
                <a:gd name="T23" fmla="*/ 0 h 156"/>
                <a:gd name="T24" fmla="*/ 39 w 68"/>
                <a:gd name="T25" fmla="*/ 6 h 156"/>
                <a:gd name="T26" fmla="*/ 39 w 68"/>
                <a:gd name="T27" fmla="*/ 32 h 156"/>
                <a:gd name="T28" fmla="*/ 62 w 68"/>
                <a:gd name="T29" fmla="*/ 32 h 156"/>
                <a:gd name="T30" fmla="*/ 66 w 68"/>
                <a:gd name="T31" fmla="*/ 34 h 156"/>
                <a:gd name="T32" fmla="*/ 68 w 68"/>
                <a:gd name="T33" fmla="*/ 38 h 156"/>
                <a:gd name="T34" fmla="*/ 68 w 68"/>
                <a:gd name="T35" fmla="*/ 51 h 156"/>
                <a:gd name="T36" fmla="*/ 39 w 68"/>
                <a:gd name="T37" fmla="*/ 51 h 156"/>
                <a:gd name="T38" fmla="*/ 39 w 68"/>
                <a:gd name="T39" fmla="*/ 123 h 156"/>
                <a:gd name="T40" fmla="*/ 41 w 68"/>
                <a:gd name="T41" fmla="*/ 133 h 156"/>
                <a:gd name="T42" fmla="*/ 49 w 68"/>
                <a:gd name="T43" fmla="*/ 137 h 156"/>
                <a:gd name="T44" fmla="*/ 56 w 68"/>
                <a:gd name="T45" fmla="*/ 137 h 156"/>
                <a:gd name="T46" fmla="*/ 61 w 68"/>
                <a:gd name="T47" fmla="*/ 137 h 156"/>
                <a:gd name="T48" fmla="*/ 68 w 68"/>
                <a:gd name="T49" fmla="*/ 142 h 156"/>
                <a:gd name="T50" fmla="*/ 68 w 68"/>
                <a:gd name="T5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156">
                  <a:moveTo>
                    <a:pt x="68" y="154"/>
                  </a:moveTo>
                  <a:cubicBezTo>
                    <a:pt x="64" y="155"/>
                    <a:pt x="61" y="155"/>
                    <a:pt x="58" y="156"/>
                  </a:cubicBezTo>
                  <a:cubicBezTo>
                    <a:pt x="54" y="156"/>
                    <a:pt x="51" y="156"/>
                    <a:pt x="47" y="156"/>
                  </a:cubicBezTo>
                  <a:cubicBezTo>
                    <a:pt x="36" y="156"/>
                    <a:pt x="27" y="154"/>
                    <a:pt x="22" y="149"/>
                  </a:cubicBezTo>
                  <a:cubicBezTo>
                    <a:pt x="17" y="144"/>
                    <a:pt x="14" y="136"/>
                    <a:pt x="14" y="125"/>
                  </a:cubicBezTo>
                  <a:cubicBezTo>
                    <a:pt x="14" y="51"/>
                    <a:pt x="14" y="51"/>
                    <a:pt x="14" y="51"/>
                  </a:cubicBezTo>
                  <a:cubicBezTo>
                    <a:pt x="6" y="51"/>
                    <a:pt x="6" y="51"/>
                    <a:pt x="6" y="51"/>
                  </a:cubicBezTo>
                  <a:cubicBezTo>
                    <a:pt x="2" y="51"/>
                    <a:pt x="0" y="50"/>
                    <a:pt x="0" y="46"/>
                  </a:cubicBezTo>
                  <a:cubicBezTo>
                    <a:pt x="0" y="32"/>
                    <a:pt x="0" y="32"/>
                    <a:pt x="0" y="32"/>
                  </a:cubicBezTo>
                  <a:cubicBezTo>
                    <a:pt x="15" y="32"/>
                    <a:pt x="15" y="32"/>
                    <a:pt x="15" y="32"/>
                  </a:cubicBezTo>
                  <a:cubicBezTo>
                    <a:pt x="16" y="0"/>
                    <a:pt x="16" y="0"/>
                    <a:pt x="16" y="0"/>
                  </a:cubicBezTo>
                  <a:cubicBezTo>
                    <a:pt x="33" y="0"/>
                    <a:pt x="33" y="0"/>
                    <a:pt x="33" y="0"/>
                  </a:cubicBezTo>
                  <a:cubicBezTo>
                    <a:pt x="37" y="0"/>
                    <a:pt x="39" y="2"/>
                    <a:pt x="39" y="6"/>
                  </a:cubicBezTo>
                  <a:cubicBezTo>
                    <a:pt x="39" y="32"/>
                    <a:pt x="39" y="32"/>
                    <a:pt x="39" y="32"/>
                  </a:cubicBezTo>
                  <a:cubicBezTo>
                    <a:pt x="62" y="32"/>
                    <a:pt x="62" y="32"/>
                    <a:pt x="62" y="32"/>
                  </a:cubicBezTo>
                  <a:cubicBezTo>
                    <a:pt x="64" y="32"/>
                    <a:pt x="65" y="33"/>
                    <a:pt x="66" y="34"/>
                  </a:cubicBezTo>
                  <a:cubicBezTo>
                    <a:pt x="67" y="35"/>
                    <a:pt x="68" y="36"/>
                    <a:pt x="68" y="38"/>
                  </a:cubicBezTo>
                  <a:cubicBezTo>
                    <a:pt x="68" y="51"/>
                    <a:pt x="68" y="51"/>
                    <a:pt x="68" y="51"/>
                  </a:cubicBezTo>
                  <a:cubicBezTo>
                    <a:pt x="39" y="51"/>
                    <a:pt x="39" y="51"/>
                    <a:pt x="39" y="51"/>
                  </a:cubicBezTo>
                  <a:cubicBezTo>
                    <a:pt x="39" y="123"/>
                    <a:pt x="39" y="123"/>
                    <a:pt x="39" y="123"/>
                  </a:cubicBezTo>
                  <a:cubicBezTo>
                    <a:pt x="39" y="128"/>
                    <a:pt x="39" y="131"/>
                    <a:pt x="41" y="133"/>
                  </a:cubicBezTo>
                  <a:cubicBezTo>
                    <a:pt x="42" y="136"/>
                    <a:pt x="45" y="137"/>
                    <a:pt x="49" y="137"/>
                  </a:cubicBezTo>
                  <a:cubicBezTo>
                    <a:pt x="52" y="137"/>
                    <a:pt x="54" y="137"/>
                    <a:pt x="56" y="137"/>
                  </a:cubicBezTo>
                  <a:cubicBezTo>
                    <a:pt x="58" y="137"/>
                    <a:pt x="60" y="137"/>
                    <a:pt x="61" y="137"/>
                  </a:cubicBezTo>
                  <a:cubicBezTo>
                    <a:pt x="66" y="137"/>
                    <a:pt x="68" y="139"/>
                    <a:pt x="68" y="142"/>
                  </a:cubicBezTo>
                  <a:lnTo>
                    <a:pt x="68"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3" name="Freeform 17"/>
            <p:cNvSpPr>
              <a:spLocks noEditPoints="1"/>
            </p:cNvSpPr>
            <p:nvPr/>
          </p:nvSpPr>
          <p:spPr bwMode="black">
            <a:xfrm>
              <a:off x="8075610" y="3040059"/>
              <a:ext cx="112713" cy="633412"/>
            </a:xfrm>
            <a:custGeom>
              <a:avLst/>
              <a:gdLst>
                <a:gd name="T0" fmla="*/ 15 w 30"/>
                <a:gd name="T1" fmla="*/ 26 h 167"/>
                <a:gd name="T2" fmla="*/ 3 w 30"/>
                <a:gd name="T3" fmla="*/ 23 h 167"/>
                <a:gd name="T4" fmla="*/ 0 w 30"/>
                <a:gd name="T5" fmla="*/ 13 h 167"/>
                <a:gd name="T6" fmla="*/ 3 w 30"/>
                <a:gd name="T7" fmla="*/ 3 h 167"/>
                <a:gd name="T8" fmla="*/ 15 w 30"/>
                <a:gd name="T9" fmla="*/ 0 h 167"/>
                <a:gd name="T10" fmla="*/ 26 w 30"/>
                <a:gd name="T11" fmla="*/ 3 h 167"/>
                <a:gd name="T12" fmla="*/ 30 w 30"/>
                <a:gd name="T13" fmla="*/ 13 h 167"/>
                <a:gd name="T14" fmla="*/ 26 w 30"/>
                <a:gd name="T15" fmla="*/ 23 h 167"/>
                <a:gd name="T16" fmla="*/ 15 w 30"/>
                <a:gd name="T17" fmla="*/ 26 h 167"/>
                <a:gd name="T18" fmla="*/ 27 w 30"/>
                <a:gd name="T19" fmla="*/ 167 h 167"/>
                <a:gd name="T20" fmla="*/ 8 w 30"/>
                <a:gd name="T21" fmla="*/ 167 h 167"/>
                <a:gd name="T22" fmla="*/ 3 w 30"/>
                <a:gd name="T23" fmla="*/ 162 h 167"/>
                <a:gd name="T24" fmla="*/ 3 w 30"/>
                <a:gd name="T25" fmla="*/ 45 h 167"/>
                <a:gd name="T26" fmla="*/ 21 w 30"/>
                <a:gd name="T27" fmla="*/ 45 h 167"/>
                <a:gd name="T28" fmla="*/ 27 w 30"/>
                <a:gd name="T29" fmla="*/ 51 h 167"/>
                <a:gd name="T30" fmla="*/ 27 w 30"/>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67">
                  <a:moveTo>
                    <a:pt x="15" y="26"/>
                  </a:moveTo>
                  <a:cubicBezTo>
                    <a:pt x="9" y="26"/>
                    <a:pt x="6" y="25"/>
                    <a:pt x="3" y="23"/>
                  </a:cubicBezTo>
                  <a:cubicBezTo>
                    <a:pt x="1" y="21"/>
                    <a:pt x="0" y="18"/>
                    <a:pt x="0" y="13"/>
                  </a:cubicBezTo>
                  <a:cubicBezTo>
                    <a:pt x="0" y="8"/>
                    <a:pt x="1" y="5"/>
                    <a:pt x="3" y="3"/>
                  </a:cubicBezTo>
                  <a:cubicBezTo>
                    <a:pt x="6" y="1"/>
                    <a:pt x="9" y="0"/>
                    <a:pt x="15" y="0"/>
                  </a:cubicBezTo>
                  <a:cubicBezTo>
                    <a:pt x="20" y="0"/>
                    <a:pt x="24" y="1"/>
                    <a:pt x="26" y="3"/>
                  </a:cubicBezTo>
                  <a:cubicBezTo>
                    <a:pt x="28" y="5"/>
                    <a:pt x="30" y="8"/>
                    <a:pt x="30" y="13"/>
                  </a:cubicBezTo>
                  <a:cubicBezTo>
                    <a:pt x="30" y="18"/>
                    <a:pt x="28" y="21"/>
                    <a:pt x="26" y="23"/>
                  </a:cubicBezTo>
                  <a:cubicBezTo>
                    <a:pt x="24" y="25"/>
                    <a:pt x="20" y="26"/>
                    <a:pt x="15" y="26"/>
                  </a:cubicBezTo>
                  <a:close/>
                  <a:moveTo>
                    <a:pt x="27" y="167"/>
                  </a:moveTo>
                  <a:cubicBezTo>
                    <a:pt x="8" y="167"/>
                    <a:pt x="8" y="167"/>
                    <a:pt x="8" y="167"/>
                  </a:cubicBezTo>
                  <a:cubicBezTo>
                    <a:pt x="5" y="167"/>
                    <a:pt x="3" y="165"/>
                    <a:pt x="3" y="162"/>
                  </a:cubicBezTo>
                  <a:cubicBezTo>
                    <a:pt x="3" y="45"/>
                    <a:pt x="3" y="45"/>
                    <a:pt x="3" y="45"/>
                  </a:cubicBezTo>
                  <a:cubicBezTo>
                    <a:pt x="21" y="45"/>
                    <a:pt x="21" y="45"/>
                    <a:pt x="21" y="45"/>
                  </a:cubicBezTo>
                  <a:cubicBezTo>
                    <a:pt x="25" y="45"/>
                    <a:pt x="27" y="47"/>
                    <a:pt x="27" y="51"/>
                  </a:cubicBezTo>
                  <a:lnTo>
                    <a:pt x="27"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4" name="Freeform 18"/>
            <p:cNvSpPr>
              <a:spLocks/>
            </p:cNvSpPr>
            <p:nvPr/>
          </p:nvSpPr>
          <p:spPr bwMode="black">
            <a:xfrm>
              <a:off x="8289928" y="3201985"/>
              <a:ext cx="363537" cy="471486"/>
            </a:xfrm>
            <a:custGeom>
              <a:avLst/>
              <a:gdLst>
                <a:gd name="T0" fmla="*/ 5 w 97"/>
                <a:gd name="T1" fmla="*/ 124 h 124"/>
                <a:gd name="T2" fmla="*/ 0 w 97"/>
                <a:gd name="T3" fmla="*/ 119 h 124"/>
                <a:gd name="T4" fmla="*/ 0 w 97"/>
                <a:gd name="T5" fmla="*/ 2 h 124"/>
                <a:gd name="T6" fmla="*/ 14 w 97"/>
                <a:gd name="T7" fmla="*/ 2 h 124"/>
                <a:gd name="T8" fmla="*/ 19 w 97"/>
                <a:gd name="T9" fmla="*/ 3 h 124"/>
                <a:gd name="T10" fmla="*/ 21 w 97"/>
                <a:gd name="T11" fmla="*/ 8 h 124"/>
                <a:gd name="T12" fmla="*/ 22 w 97"/>
                <a:gd name="T13" fmla="*/ 16 h 124"/>
                <a:gd name="T14" fmla="*/ 60 w 97"/>
                <a:gd name="T15" fmla="*/ 0 h 124"/>
                <a:gd name="T16" fmla="*/ 88 w 97"/>
                <a:gd name="T17" fmla="*/ 11 h 124"/>
                <a:gd name="T18" fmla="*/ 97 w 97"/>
                <a:gd name="T19" fmla="*/ 41 h 124"/>
                <a:gd name="T20" fmla="*/ 97 w 97"/>
                <a:gd name="T21" fmla="*/ 124 h 124"/>
                <a:gd name="T22" fmla="*/ 78 w 97"/>
                <a:gd name="T23" fmla="*/ 124 h 124"/>
                <a:gd name="T24" fmla="*/ 74 w 97"/>
                <a:gd name="T25" fmla="*/ 123 h 124"/>
                <a:gd name="T26" fmla="*/ 72 w 97"/>
                <a:gd name="T27" fmla="*/ 119 h 124"/>
                <a:gd name="T28" fmla="*/ 72 w 97"/>
                <a:gd name="T29" fmla="*/ 43 h 124"/>
                <a:gd name="T30" fmla="*/ 67 w 97"/>
                <a:gd name="T31" fmla="*/ 25 h 124"/>
                <a:gd name="T32" fmla="*/ 52 w 97"/>
                <a:gd name="T33" fmla="*/ 20 h 124"/>
                <a:gd name="T34" fmla="*/ 35 w 97"/>
                <a:gd name="T35" fmla="*/ 24 h 124"/>
                <a:gd name="T36" fmla="*/ 24 w 97"/>
                <a:gd name="T37" fmla="*/ 32 h 124"/>
                <a:gd name="T38" fmla="*/ 24 w 97"/>
                <a:gd name="T39" fmla="*/ 124 h 124"/>
                <a:gd name="T40" fmla="*/ 5 w 97"/>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24">
                  <a:moveTo>
                    <a:pt x="5" y="124"/>
                  </a:moveTo>
                  <a:cubicBezTo>
                    <a:pt x="2" y="124"/>
                    <a:pt x="0" y="122"/>
                    <a:pt x="0" y="119"/>
                  </a:cubicBezTo>
                  <a:cubicBezTo>
                    <a:pt x="0" y="2"/>
                    <a:pt x="0" y="2"/>
                    <a:pt x="0" y="2"/>
                  </a:cubicBezTo>
                  <a:cubicBezTo>
                    <a:pt x="14" y="2"/>
                    <a:pt x="14" y="2"/>
                    <a:pt x="14" y="2"/>
                  </a:cubicBezTo>
                  <a:cubicBezTo>
                    <a:pt x="16" y="2"/>
                    <a:pt x="18" y="3"/>
                    <a:pt x="19" y="3"/>
                  </a:cubicBezTo>
                  <a:cubicBezTo>
                    <a:pt x="20" y="4"/>
                    <a:pt x="21" y="6"/>
                    <a:pt x="21" y="8"/>
                  </a:cubicBezTo>
                  <a:cubicBezTo>
                    <a:pt x="22" y="16"/>
                    <a:pt x="22" y="16"/>
                    <a:pt x="22" y="16"/>
                  </a:cubicBezTo>
                  <a:cubicBezTo>
                    <a:pt x="32" y="5"/>
                    <a:pt x="45" y="0"/>
                    <a:pt x="60" y="0"/>
                  </a:cubicBezTo>
                  <a:cubicBezTo>
                    <a:pt x="73" y="0"/>
                    <a:pt x="83" y="3"/>
                    <a:pt x="88" y="11"/>
                  </a:cubicBezTo>
                  <a:cubicBezTo>
                    <a:pt x="94" y="19"/>
                    <a:pt x="97" y="29"/>
                    <a:pt x="97" y="41"/>
                  </a:cubicBezTo>
                  <a:cubicBezTo>
                    <a:pt x="97" y="124"/>
                    <a:pt x="97" y="124"/>
                    <a:pt x="97" y="124"/>
                  </a:cubicBezTo>
                  <a:cubicBezTo>
                    <a:pt x="78" y="124"/>
                    <a:pt x="78" y="124"/>
                    <a:pt x="78" y="124"/>
                  </a:cubicBezTo>
                  <a:cubicBezTo>
                    <a:pt x="76" y="124"/>
                    <a:pt x="75" y="124"/>
                    <a:pt x="74" y="123"/>
                  </a:cubicBezTo>
                  <a:cubicBezTo>
                    <a:pt x="73" y="122"/>
                    <a:pt x="72" y="121"/>
                    <a:pt x="72" y="119"/>
                  </a:cubicBezTo>
                  <a:cubicBezTo>
                    <a:pt x="72" y="43"/>
                    <a:pt x="72" y="43"/>
                    <a:pt x="72" y="43"/>
                  </a:cubicBezTo>
                  <a:cubicBezTo>
                    <a:pt x="72" y="35"/>
                    <a:pt x="71" y="29"/>
                    <a:pt x="67" y="25"/>
                  </a:cubicBezTo>
                  <a:cubicBezTo>
                    <a:pt x="64" y="22"/>
                    <a:pt x="59" y="20"/>
                    <a:pt x="52" y="20"/>
                  </a:cubicBezTo>
                  <a:cubicBezTo>
                    <a:pt x="45" y="20"/>
                    <a:pt x="40" y="21"/>
                    <a:pt x="35" y="24"/>
                  </a:cubicBezTo>
                  <a:cubicBezTo>
                    <a:pt x="30" y="27"/>
                    <a:pt x="27" y="29"/>
                    <a:pt x="24" y="32"/>
                  </a:cubicBezTo>
                  <a:cubicBezTo>
                    <a:pt x="24" y="124"/>
                    <a:pt x="24" y="124"/>
                    <a:pt x="24" y="124"/>
                  </a:cubicBezTo>
                  <a:lnTo>
                    <a:pt x="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Freeform 19"/>
            <p:cNvSpPr>
              <a:spLocks noEditPoints="1"/>
            </p:cNvSpPr>
            <p:nvPr/>
          </p:nvSpPr>
          <p:spPr bwMode="black">
            <a:xfrm>
              <a:off x="8751889" y="3201988"/>
              <a:ext cx="390524" cy="635000"/>
            </a:xfrm>
            <a:custGeom>
              <a:avLst/>
              <a:gdLst>
                <a:gd name="T0" fmla="*/ 0 w 104"/>
                <a:gd name="T1" fmla="*/ 62 h 167"/>
                <a:gd name="T2" fmla="*/ 3 w 104"/>
                <a:gd name="T3" fmla="*/ 32 h 167"/>
                <a:gd name="T4" fmla="*/ 14 w 104"/>
                <a:gd name="T5" fmla="*/ 13 h 167"/>
                <a:gd name="T6" fmla="*/ 32 w 104"/>
                <a:gd name="T7" fmla="*/ 3 h 167"/>
                <a:gd name="T8" fmla="*/ 58 w 104"/>
                <a:gd name="T9" fmla="*/ 0 h 167"/>
                <a:gd name="T10" fmla="*/ 78 w 104"/>
                <a:gd name="T11" fmla="*/ 1 h 167"/>
                <a:gd name="T12" fmla="*/ 95 w 104"/>
                <a:gd name="T13" fmla="*/ 4 h 167"/>
                <a:gd name="T14" fmla="*/ 102 w 104"/>
                <a:gd name="T15" fmla="*/ 6 h 167"/>
                <a:gd name="T16" fmla="*/ 104 w 104"/>
                <a:gd name="T17" fmla="*/ 12 h 167"/>
                <a:gd name="T18" fmla="*/ 104 w 104"/>
                <a:gd name="T19" fmla="*/ 22 h 167"/>
                <a:gd name="T20" fmla="*/ 95 w 104"/>
                <a:gd name="T21" fmla="*/ 22 h 167"/>
                <a:gd name="T22" fmla="*/ 96 w 104"/>
                <a:gd name="T23" fmla="*/ 52 h 167"/>
                <a:gd name="T24" fmla="*/ 96 w 104"/>
                <a:gd name="T25" fmla="*/ 81 h 167"/>
                <a:gd name="T26" fmla="*/ 96 w 104"/>
                <a:gd name="T27" fmla="*/ 124 h 167"/>
                <a:gd name="T28" fmla="*/ 85 w 104"/>
                <a:gd name="T29" fmla="*/ 156 h 167"/>
                <a:gd name="T30" fmla="*/ 48 w 104"/>
                <a:gd name="T31" fmla="*/ 167 h 167"/>
                <a:gd name="T32" fmla="*/ 39 w 104"/>
                <a:gd name="T33" fmla="*/ 167 h 167"/>
                <a:gd name="T34" fmla="*/ 30 w 104"/>
                <a:gd name="T35" fmla="*/ 166 h 167"/>
                <a:gd name="T36" fmla="*/ 20 w 104"/>
                <a:gd name="T37" fmla="*/ 164 h 167"/>
                <a:gd name="T38" fmla="*/ 13 w 104"/>
                <a:gd name="T39" fmla="*/ 162 h 167"/>
                <a:gd name="T40" fmla="*/ 9 w 104"/>
                <a:gd name="T41" fmla="*/ 159 h 167"/>
                <a:gd name="T42" fmla="*/ 8 w 104"/>
                <a:gd name="T43" fmla="*/ 155 h 167"/>
                <a:gd name="T44" fmla="*/ 8 w 104"/>
                <a:gd name="T45" fmla="*/ 145 h 167"/>
                <a:gd name="T46" fmla="*/ 25 w 104"/>
                <a:gd name="T47" fmla="*/ 147 h 167"/>
                <a:gd name="T48" fmla="*/ 41 w 104"/>
                <a:gd name="T49" fmla="*/ 147 h 167"/>
                <a:gd name="T50" fmla="*/ 65 w 104"/>
                <a:gd name="T51" fmla="*/ 142 h 167"/>
                <a:gd name="T52" fmla="*/ 72 w 104"/>
                <a:gd name="T53" fmla="*/ 126 h 167"/>
                <a:gd name="T54" fmla="*/ 72 w 104"/>
                <a:gd name="T55" fmla="*/ 111 h 167"/>
                <a:gd name="T56" fmla="*/ 58 w 104"/>
                <a:gd name="T57" fmla="*/ 118 h 167"/>
                <a:gd name="T58" fmla="*/ 42 w 104"/>
                <a:gd name="T59" fmla="*/ 121 h 167"/>
                <a:gd name="T60" fmla="*/ 21 w 104"/>
                <a:gd name="T61" fmla="*/ 116 h 167"/>
                <a:gd name="T62" fmla="*/ 8 w 104"/>
                <a:gd name="T63" fmla="*/ 104 h 167"/>
                <a:gd name="T64" fmla="*/ 2 w 104"/>
                <a:gd name="T65" fmla="*/ 86 h 167"/>
                <a:gd name="T66" fmla="*/ 0 w 104"/>
                <a:gd name="T67" fmla="*/ 62 h 167"/>
                <a:gd name="T68" fmla="*/ 24 w 104"/>
                <a:gd name="T69" fmla="*/ 62 h 167"/>
                <a:gd name="T70" fmla="*/ 25 w 104"/>
                <a:gd name="T71" fmla="*/ 81 h 167"/>
                <a:gd name="T72" fmla="*/ 30 w 104"/>
                <a:gd name="T73" fmla="*/ 93 h 167"/>
                <a:gd name="T74" fmla="*/ 38 w 104"/>
                <a:gd name="T75" fmla="*/ 100 h 167"/>
                <a:gd name="T76" fmla="*/ 49 w 104"/>
                <a:gd name="T77" fmla="*/ 102 h 167"/>
                <a:gd name="T78" fmla="*/ 62 w 104"/>
                <a:gd name="T79" fmla="*/ 100 h 167"/>
                <a:gd name="T80" fmla="*/ 72 w 104"/>
                <a:gd name="T81" fmla="*/ 94 h 167"/>
                <a:gd name="T82" fmla="*/ 72 w 104"/>
                <a:gd name="T83" fmla="*/ 20 h 167"/>
                <a:gd name="T84" fmla="*/ 65 w 104"/>
                <a:gd name="T85" fmla="*/ 20 h 167"/>
                <a:gd name="T86" fmla="*/ 57 w 104"/>
                <a:gd name="T87" fmla="*/ 19 h 167"/>
                <a:gd name="T88" fmla="*/ 42 w 104"/>
                <a:gd name="T89" fmla="*/ 21 h 167"/>
                <a:gd name="T90" fmla="*/ 32 w 104"/>
                <a:gd name="T91" fmla="*/ 27 h 167"/>
                <a:gd name="T92" fmla="*/ 26 w 104"/>
                <a:gd name="T93" fmla="*/ 40 h 167"/>
                <a:gd name="T94" fmla="*/ 24 w 104"/>
                <a:gd name="T95" fmla="*/ 6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167">
                  <a:moveTo>
                    <a:pt x="0" y="62"/>
                  </a:moveTo>
                  <a:cubicBezTo>
                    <a:pt x="0" y="50"/>
                    <a:pt x="1" y="40"/>
                    <a:pt x="3" y="32"/>
                  </a:cubicBezTo>
                  <a:cubicBezTo>
                    <a:pt x="5" y="24"/>
                    <a:pt x="9" y="18"/>
                    <a:pt x="14" y="13"/>
                  </a:cubicBezTo>
                  <a:cubicBezTo>
                    <a:pt x="19" y="9"/>
                    <a:pt x="25" y="5"/>
                    <a:pt x="32" y="3"/>
                  </a:cubicBezTo>
                  <a:cubicBezTo>
                    <a:pt x="39" y="1"/>
                    <a:pt x="48" y="0"/>
                    <a:pt x="58" y="0"/>
                  </a:cubicBezTo>
                  <a:cubicBezTo>
                    <a:pt x="64" y="0"/>
                    <a:pt x="71" y="1"/>
                    <a:pt x="78" y="1"/>
                  </a:cubicBezTo>
                  <a:cubicBezTo>
                    <a:pt x="84" y="2"/>
                    <a:pt x="90" y="3"/>
                    <a:pt x="95" y="4"/>
                  </a:cubicBezTo>
                  <a:cubicBezTo>
                    <a:pt x="98" y="4"/>
                    <a:pt x="100" y="5"/>
                    <a:pt x="102" y="6"/>
                  </a:cubicBezTo>
                  <a:cubicBezTo>
                    <a:pt x="103" y="7"/>
                    <a:pt x="104" y="9"/>
                    <a:pt x="104" y="12"/>
                  </a:cubicBezTo>
                  <a:cubicBezTo>
                    <a:pt x="104" y="22"/>
                    <a:pt x="104" y="22"/>
                    <a:pt x="104" y="22"/>
                  </a:cubicBezTo>
                  <a:cubicBezTo>
                    <a:pt x="95" y="22"/>
                    <a:pt x="95" y="22"/>
                    <a:pt x="95" y="22"/>
                  </a:cubicBezTo>
                  <a:cubicBezTo>
                    <a:pt x="96" y="32"/>
                    <a:pt x="96" y="42"/>
                    <a:pt x="96" y="52"/>
                  </a:cubicBezTo>
                  <a:cubicBezTo>
                    <a:pt x="96" y="62"/>
                    <a:pt x="96" y="71"/>
                    <a:pt x="96" y="81"/>
                  </a:cubicBezTo>
                  <a:cubicBezTo>
                    <a:pt x="96" y="124"/>
                    <a:pt x="96" y="124"/>
                    <a:pt x="96" y="124"/>
                  </a:cubicBezTo>
                  <a:cubicBezTo>
                    <a:pt x="96" y="138"/>
                    <a:pt x="92" y="149"/>
                    <a:pt x="85" y="156"/>
                  </a:cubicBezTo>
                  <a:cubicBezTo>
                    <a:pt x="77" y="163"/>
                    <a:pt x="65" y="167"/>
                    <a:pt x="48" y="167"/>
                  </a:cubicBezTo>
                  <a:cubicBezTo>
                    <a:pt x="46" y="167"/>
                    <a:pt x="43" y="167"/>
                    <a:pt x="39" y="167"/>
                  </a:cubicBezTo>
                  <a:cubicBezTo>
                    <a:pt x="36" y="166"/>
                    <a:pt x="33" y="166"/>
                    <a:pt x="30" y="166"/>
                  </a:cubicBezTo>
                  <a:cubicBezTo>
                    <a:pt x="26" y="165"/>
                    <a:pt x="23" y="165"/>
                    <a:pt x="20" y="164"/>
                  </a:cubicBezTo>
                  <a:cubicBezTo>
                    <a:pt x="17" y="164"/>
                    <a:pt x="15" y="163"/>
                    <a:pt x="13" y="162"/>
                  </a:cubicBezTo>
                  <a:cubicBezTo>
                    <a:pt x="11" y="161"/>
                    <a:pt x="10" y="160"/>
                    <a:pt x="9" y="159"/>
                  </a:cubicBezTo>
                  <a:cubicBezTo>
                    <a:pt x="8" y="158"/>
                    <a:pt x="8" y="157"/>
                    <a:pt x="8" y="155"/>
                  </a:cubicBezTo>
                  <a:cubicBezTo>
                    <a:pt x="8" y="145"/>
                    <a:pt x="8" y="145"/>
                    <a:pt x="8" y="145"/>
                  </a:cubicBezTo>
                  <a:cubicBezTo>
                    <a:pt x="14" y="146"/>
                    <a:pt x="19" y="146"/>
                    <a:pt x="25" y="147"/>
                  </a:cubicBezTo>
                  <a:cubicBezTo>
                    <a:pt x="31" y="147"/>
                    <a:pt x="36" y="147"/>
                    <a:pt x="41" y="147"/>
                  </a:cubicBezTo>
                  <a:cubicBezTo>
                    <a:pt x="53" y="147"/>
                    <a:pt x="61" y="146"/>
                    <a:pt x="65" y="142"/>
                  </a:cubicBezTo>
                  <a:cubicBezTo>
                    <a:pt x="70" y="139"/>
                    <a:pt x="72" y="134"/>
                    <a:pt x="72" y="126"/>
                  </a:cubicBezTo>
                  <a:cubicBezTo>
                    <a:pt x="72" y="111"/>
                    <a:pt x="72" y="111"/>
                    <a:pt x="72" y="111"/>
                  </a:cubicBezTo>
                  <a:cubicBezTo>
                    <a:pt x="68" y="114"/>
                    <a:pt x="63" y="116"/>
                    <a:pt x="58" y="118"/>
                  </a:cubicBezTo>
                  <a:cubicBezTo>
                    <a:pt x="54" y="120"/>
                    <a:pt x="48" y="121"/>
                    <a:pt x="42" y="121"/>
                  </a:cubicBezTo>
                  <a:cubicBezTo>
                    <a:pt x="33" y="121"/>
                    <a:pt x="26" y="119"/>
                    <a:pt x="21" y="116"/>
                  </a:cubicBezTo>
                  <a:cubicBezTo>
                    <a:pt x="16" y="114"/>
                    <a:pt x="11" y="109"/>
                    <a:pt x="8" y="104"/>
                  </a:cubicBezTo>
                  <a:cubicBezTo>
                    <a:pt x="5" y="99"/>
                    <a:pt x="3" y="93"/>
                    <a:pt x="2" y="86"/>
                  </a:cubicBezTo>
                  <a:cubicBezTo>
                    <a:pt x="0" y="79"/>
                    <a:pt x="0" y="71"/>
                    <a:pt x="0" y="62"/>
                  </a:cubicBezTo>
                  <a:close/>
                  <a:moveTo>
                    <a:pt x="24" y="62"/>
                  </a:moveTo>
                  <a:cubicBezTo>
                    <a:pt x="24" y="69"/>
                    <a:pt x="24" y="76"/>
                    <a:pt x="25" y="81"/>
                  </a:cubicBezTo>
                  <a:cubicBezTo>
                    <a:pt x="26" y="86"/>
                    <a:pt x="28" y="90"/>
                    <a:pt x="30" y="93"/>
                  </a:cubicBezTo>
                  <a:cubicBezTo>
                    <a:pt x="32" y="96"/>
                    <a:pt x="34" y="99"/>
                    <a:pt x="38" y="100"/>
                  </a:cubicBezTo>
                  <a:cubicBezTo>
                    <a:pt x="41" y="101"/>
                    <a:pt x="44" y="102"/>
                    <a:pt x="49" y="102"/>
                  </a:cubicBezTo>
                  <a:cubicBezTo>
                    <a:pt x="54" y="102"/>
                    <a:pt x="58" y="101"/>
                    <a:pt x="62" y="100"/>
                  </a:cubicBezTo>
                  <a:cubicBezTo>
                    <a:pt x="65" y="98"/>
                    <a:pt x="69" y="96"/>
                    <a:pt x="72" y="94"/>
                  </a:cubicBezTo>
                  <a:cubicBezTo>
                    <a:pt x="72" y="20"/>
                    <a:pt x="72" y="20"/>
                    <a:pt x="72" y="20"/>
                  </a:cubicBezTo>
                  <a:cubicBezTo>
                    <a:pt x="70" y="20"/>
                    <a:pt x="67" y="20"/>
                    <a:pt x="65" y="20"/>
                  </a:cubicBezTo>
                  <a:cubicBezTo>
                    <a:pt x="62" y="19"/>
                    <a:pt x="59" y="19"/>
                    <a:pt x="57" y="19"/>
                  </a:cubicBezTo>
                  <a:cubicBezTo>
                    <a:pt x="51" y="19"/>
                    <a:pt x="46" y="20"/>
                    <a:pt x="42" y="21"/>
                  </a:cubicBezTo>
                  <a:cubicBezTo>
                    <a:pt x="38" y="22"/>
                    <a:pt x="34" y="24"/>
                    <a:pt x="32" y="27"/>
                  </a:cubicBezTo>
                  <a:cubicBezTo>
                    <a:pt x="29" y="31"/>
                    <a:pt x="27" y="35"/>
                    <a:pt x="26" y="40"/>
                  </a:cubicBezTo>
                  <a:cubicBezTo>
                    <a:pt x="24" y="46"/>
                    <a:pt x="24" y="53"/>
                    <a:pt x="24"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9" name="Freeform 5"/>
          <p:cNvSpPr>
            <a:spLocks noChangeAspect="1" noEditPoints="1"/>
          </p:cNvSpPr>
          <p:nvPr/>
        </p:nvSpPr>
        <p:spPr bwMode="invGray">
          <a:xfrm>
            <a:off x="8909769" y="5822416"/>
            <a:ext cx="656108" cy="65610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title"/>
          </p:nvPr>
        </p:nvSpPr>
        <p:spPr>
          <a:xfrm>
            <a:off x="609441" y="304800"/>
            <a:ext cx="9141619" cy="1828800"/>
          </a:xfrm>
        </p:spPr>
        <p:txBody>
          <a:bodyPr anchor="t"/>
          <a:lstStyle>
            <a:lvl1pPr>
              <a:defRPr sz="5000"/>
            </a:lvl1pPr>
          </a:lstStyle>
          <a:p>
            <a:r>
              <a:rPr lang="en-US"/>
              <a:t>Click to edit Master title style</a:t>
            </a:r>
            <a:endParaRPr/>
          </a:p>
        </p:txBody>
      </p:sp>
      <p:sp>
        <p:nvSpPr>
          <p:cNvPr id="6" name="Date Placeholder 5"/>
          <p:cNvSpPr>
            <a:spLocks noGrp="1"/>
          </p:cNvSpPr>
          <p:nvPr>
            <p:ph type="dt" sz="half" idx="10"/>
          </p:nvPr>
        </p:nvSpPr>
        <p:spPr/>
        <p:txBody>
          <a:bodyPr/>
          <a:lstStyle>
            <a:lvl1pPr>
              <a:defRPr>
                <a:solidFill>
                  <a:schemeClr val="tx1"/>
                </a:solidFill>
              </a:defRPr>
            </a:lvl1pPr>
          </a:lstStyle>
          <a:p>
            <a:fld id="{C88929FE-5680-4A6E-A653-41DB6647F7F8}" type="datetime1">
              <a:rPr lang="en-US"/>
              <a:t>2/11/2019</a:t>
            </a:fld>
            <a:endParaRPr dirty="0"/>
          </a:p>
        </p:txBody>
      </p:sp>
      <p:sp>
        <p:nvSpPr>
          <p:cNvPr id="7" name="Footer Placeholder 6"/>
          <p:cNvSpPr>
            <a:spLocks noGrp="1"/>
          </p:cNvSpPr>
          <p:nvPr>
            <p:ph type="ftr" sz="quarter" idx="11"/>
          </p:nvPr>
        </p:nvSpPr>
        <p:spPr/>
        <p:txBody>
          <a:bodyPr/>
          <a:lstStyle>
            <a:lvl1pPr>
              <a:defRPr>
                <a:solidFill>
                  <a:schemeClr val="tx1"/>
                </a:solidFill>
              </a:defRPr>
            </a:lvl1pPr>
          </a:lstStyle>
          <a:p>
            <a:endParaRPr dirty="0"/>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dirty="0"/>
          </a:p>
        </p:txBody>
      </p:sp>
    </p:spTree>
    <p:extLst>
      <p:ext uri="{BB962C8B-B14F-4D97-AF65-F5344CB8AC3E}">
        <p14:creationId xmlns:p14="http://schemas.microsoft.com/office/powerpoint/2010/main" val="760574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guide id="3" pos="736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Option 3">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solidFill>
                  <a:schemeClr val="tx1"/>
                </a:solidFill>
              </a:defRPr>
            </a:lvl1pPr>
          </a:lstStyle>
          <a:p>
            <a:fld id="{DD01B667-04F9-4703-AC0B-828EB3ABAE35}" type="datetime1">
              <a:rPr lang="en-US"/>
              <a:t>2/11/2019</a:t>
            </a:fld>
            <a:endParaRPr dirty="0"/>
          </a:p>
        </p:txBody>
      </p:sp>
      <p:sp>
        <p:nvSpPr>
          <p:cNvPr id="7" name="Footer Placeholder 6"/>
          <p:cNvSpPr>
            <a:spLocks noGrp="1"/>
          </p:cNvSpPr>
          <p:nvPr>
            <p:ph type="ftr" sz="quarter" idx="11"/>
          </p:nvPr>
        </p:nvSpPr>
        <p:spPr/>
        <p:txBody>
          <a:bodyPr/>
          <a:lstStyle>
            <a:lvl1pPr>
              <a:defRPr>
                <a:solidFill>
                  <a:schemeClr val="tx1"/>
                </a:solidFill>
              </a:defRPr>
            </a:lvl1pPr>
          </a:lstStyle>
          <a:p>
            <a:endParaRPr dirty="0"/>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1415" y="2018975"/>
            <a:ext cx="4925995" cy="1292464"/>
          </a:xfrm>
          <a:prstGeom prst="rect">
            <a:avLst/>
          </a:prstGeom>
        </p:spPr>
      </p:pic>
    </p:spTree>
    <p:extLst>
      <p:ext uri="{BB962C8B-B14F-4D97-AF65-F5344CB8AC3E}">
        <p14:creationId xmlns:p14="http://schemas.microsoft.com/office/powerpoint/2010/main" val="1223971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2">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41" y="2763520"/>
            <a:ext cx="9141619" cy="1554480"/>
          </a:xfrm>
        </p:spPr>
        <p:txBody>
          <a:bodyPr/>
          <a:lstStyle>
            <a:lvl1pPr>
              <a:defRPr sz="5000" spc="-100" baseline="0"/>
            </a:lvl1pPr>
          </a:lstStyle>
          <a:p>
            <a:r>
              <a:rPr lang="en-US"/>
              <a:t>Click to edit Master title style</a:t>
            </a:r>
            <a:endParaRPr/>
          </a:p>
        </p:txBody>
      </p:sp>
      <p:sp>
        <p:nvSpPr>
          <p:cNvPr id="3" name="Subtitle 2"/>
          <p:cNvSpPr>
            <a:spLocks noGrp="1"/>
          </p:cNvSpPr>
          <p:nvPr>
            <p:ph type="subTitle" idx="1"/>
          </p:nvPr>
        </p:nvSpPr>
        <p:spPr>
          <a:xfrm>
            <a:off x="609441" y="4419600"/>
            <a:ext cx="9141619" cy="1188720"/>
          </a:xfrm>
        </p:spPr>
        <p:txBody>
          <a:bodyPr>
            <a:noAutofit/>
          </a:bodyPr>
          <a:lstStyle>
            <a:lvl1pPr marL="0" indent="0" algn="l">
              <a:spcBef>
                <a:spcPts val="600"/>
              </a:spcBef>
              <a:buNone/>
              <a:defRPr sz="2200">
                <a:solidFill>
                  <a:schemeClr val="tx1"/>
                </a:solidFill>
                <a:latin typeface="HP Simplified" panose="020B0604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54BCECA1-E7E1-4AC7-9CB1-0D76AD69A72F}"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44953" y="5239423"/>
            <a:ext cx="1348829" cy="1348829"/>
          </a:xfrm>
          <a:prstGeom prst="rect">
            <a:avLst/>
          </a:prstGeom>
        </p:spPr>
      </p:pic>
    </p:spTree>
    <p:extLst>
      <p:ext uri="{BB962C8B-B14F-4D97-AF65-F5344CB8AC3E}">
        <p14:creationId xmlns:p14="http://schemas.microsoft.com/office/powerpoint/2010/main" val="386119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EB36DBA-136A-446D-B741-EEB23C8498AD}"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27092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67712" y="304801"/>
            <a:ext cx="1011672"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441" y="304801"/>
            <a:ext cx="9649486"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1CE6AD4-79A0-493F-8AF8-E45415206710}"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377653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Subtitle and Content">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F0654919-DDD7-4F53-8E25-83A5AE5C545E}"/>
              </a:ext>
            </a:extLst>
          </p:cNvPr>
          <p:cNvSpPr>
            <a:spLocks noGrp="1"/>
          </p:cNvSpPr>
          <p:nvPr>
            <p:ph type="dt" sz="half" idx="10"/>
          </p:nvPr>
        </p:nvSpPr>
        <p:spPr>
          <a:xfrm>
            <a:off x="5281825" y="6478524"/>
            <a:ext cx="812588" cy="219456"/>
          </a:xfrm>
        </p:spPr>
        <p:txBody>
          <a:bodyPr/>
          <a:lstStyle>
            <a:lvl1pPr>
              <a:defRPr>
                <a:solidFill>
                  <a:schemeClr val="tx1">
                    <a:lumMod val="65000"/>
                    <a:lumOff val="35000"/>
                  </a:schemeClr>
                </a:solidFill>
              </a:defRPr>
            </a:lvl1pPr>
          </a:lstStyle>
          <a:p>
            <a:fld id="{02072A04-1593-41E7-90FD-0012A80FCFC6}" type="datetime1">
              <a:rPr lang="en-US" smtClean="0"/>
              <a:pPr/>
              <a:t>2/11/2019</a:t>
            </a:fld>
            <a:endParaRPr lang="en-US" dirty="0"/>
          </a:p>
        </p:txBody>
      </p:sp>
      <p:sp>
        <p:nvSpPr>
          <p:cNvPr id="15" name="Footer Placeholder 4">
            <a:extLst>
              <a:ext uri="{FF2B5EF4-FFF2-40B4-BE49-F238E27FC236}">
                <a16:creationId xmlns:a16="http://schemas.microsoft.com/office/drawing/2014/main" id="{6B97E5DB-7D30-43C4-932A-199B0C214A6B}"/>
              </a:ext>
            </a:extLst>
          </p:cNvPr>
          <p:cNvSpPr>
            <a:spLocks noGrp="1"/>
          </p:cNvSpPr>
          <p:nvPr>
            <p:ph type="ftr" sz="quarter" idx="11"/>
          </p:nvPr>
        </p:nvSpPr>
        <p:spPr>
          <a:xfrm>
            <a:off x="609440" y="6478524"/>
            <a:ext cx="4572000" cy="219456"/>
          </a:xfrm>
        </p:spPr>
        <p:txBody>
          <a:bodyPr/>
          <a:lstStyle>
            <a:lvl1pPr>
              <a:defRPr>
                <a:solidFill>
                  <a:schemeClr val="tx1">
                    <a:lumMod val="65000"/>
                    <a:lumOff val="35000"/>
                  </a:schemeClr>
                </a:solidFill>
              </a:defRPr>
            </a:lvl1pPr>
          </a:lstStyle>
          <a:p>
            <a:endParaRPr lang="en-IN" dirty="0"/>
          </a:p>
        </p:txBody>
      </p:sp>
      <p:sp>
        <p:nvSpPr>
          <p:cNvPr id="16" name="Slide Number Placeholder 5">
            <a:extLst>
              <a:ext uri="{FF2B5EF4-FFF2-40B4-BE49-F238E27FC236}">
                <a16:creationId xmlns:a16="http://schemas.microsoft.com/office/drawing/2014/main" id="{65C2E7FB-0CD4-4BF2-930F-3F4E4FF26614}"/>
              </a:ext>
            </a:extLst>
          </p:cNvPr>
          <p:cNvSpPr>
            <a:spLocks noGrp="1"/>
          </p:cNvSpPr>
          <p:nvPr>
            <p:ph type="sldNum" sz="quarter" idx="12"/>
          </p:nvPr>
        </p:nvSpPr>
        <p:spPr>
          <a:xfrm>
            <a:off x="211611" y="6478524"/>
            <a:ext cx="304721" cy="219456"/>
          </a:xfrm>
        </p:spPr>
        <p:txBody>
          <a:bodyPr/>
          <a:lstStyle>
            <a:lvl1pPr>
              <a:defRPr>
                <a:solidFill>
                  <a:schemeClr val="tx1">
                    <a:lumMod val="65000"/>
                    <a:lumOff val="35000"/>
                  </a:schemeClr>
                </a:solidFill>
              </a:defRPr>
            </a:lvl1pPr>
          </a:lstStyle>
          <a:p>
            <a:fld id="{00DE720E-C72B-42F0-AD69-52D60E3C605E}" type="slidenum">
              <a:rPr lang="en-IN" smtClean="0"/>
              <a:pPr/>
              <a:t>‹#›</a:t>
            </a:fld>
            <a:endParaRPr lang="en-IN" dirty="0"/>
          </a:p>
        </p:txBody>
      </p:sp>
      <p:sp>
        <p:nvSpPr>
          <p:cNvPr id="19" name="logo">
            <a:extLst>
              <a:ext uri="{FF2B5EF4-FFF2-40B4-BE49-F238E27FC236}">
                <a16:creationId xmlns:a16="http://schemas.microsoft.com/office/drawing/2014/main" id="{87EFC7F4-A0A4-463C-BBBB-B290B8492E3D}"/>
              </a:ext>
            </a:extLst>
          </p:cNvPr>
          <p:cNvSpPr>
            <a:spLocks noChangeAspect="1" noEditPoints="1"/>
          </p:cNvSpPr>
          <p:nvPr userDrawn="1"/>
        </p:nvSpPr>
        <p:spPr bwMode="black">
          <a:xfrm>
            <a:off x="11581924" y="6321473"/>
            <a:ext cx="358727" cy="358727"/>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Title 1">
            <a:extLst>
              <a:ext uri="{FF2B5EF4-FFF2-40B4-BE49-F238E27FC236}">
                <a16:creationId xmlns:a16="http://schemas.microsoft.com/office/drawing/2014/main" id="{015700DF-51E2-471E-BAE7-B69FA25179FF}"/>
              </a:ext>
            </a:extLst>
          </p:cNvPr>
          <p:cNvSpPr>
            <a:spLocks noGrp="1"/>
          </p:cNvSpPr>
          <p:nvPr>
            <p:ph type="title"/>
          </p:nvPr>
        </p:nvSpPr>
        <p:spPr>
          <a:xfrm>
            <a:off x="609440" y="311625"/>
            <a:ext cx="2256847" cy="1414585"/>
          </a:xfrm>
        </p:spPr>
        <p:txBody>
          <a:bodyPr anchor="t"/>
          <a:lstStyle>
            <a:lvl1pPr>
              <a:defRPr sz="2000">
                <a:solidFill>
                  <a:schemeClr val="tx1">
                    <a:lumMod val="50000"/>
                    <a:lumOff val="50000"/>
                  </a:schemeClr>
                </a:solidFill>
              </a:defRPr>
            </a:lvl1pPr>
          </a:lstStyle>
          <a:p>
            <a:r>
              <a:rPr lang="en-US" dirty="0"/>
              <a:t>Click to edit Master title style</a:t>
            </a:r>
            <a:endParaRPr dirty="0"/>
          </a:p>
        </p:txBody>
      </p:sp>
      <p:sp>
        <p:nvSpPr>
          <p:cNvPr id="22" name="Text Placeholder 7">
            <a:extLst>
              <a:ext uri="{FF2B5EF4-FFF2-40B4-BE49-F238E27FC236}">
                <a16:creationId xmlns:a16="http://schemas.microsoft.com/office/drawing/2014/main" id="{7A92D7D3-BE93-4E16-B415-84B476A32E2C}"/>
              </a:ext>
            </a:extLst>
          </p:cNvPr>
          <p:cNvSpPr>
            <a:spLocks noGrp="1"/>
          </p:cNvSpPr>
          <p:nvPr>
            <p:ph type="body" sz="quarter" idx="13" hasCustomPrompt="1"/>
          </p:nvPr>
        </p:nvSpPr>
        <p:spPr>
          <a:xfrm>
            <a:off x="609063" y="1942318"/>
            <a:ext cx="2256846" cy="3128876"/>
          </a:xfrm>
        </p:spPr>
        <p:txBody>
          <a:bodyPr anchor="t">
            <a:noAutofit/>
          </a:bodyPr>
          <a:lstStyle>
            <a:lvl1pPr marL="0" indent="0">
              <a:spcBef>
                <a:spcPts val="0"/>
              </a:spcBef>
              <a:buNone/>
              <a:defRPr sz="1600">
                <a:solidFill>
                  <a:schemeClr val="tx1">
                    <a:lumMod val="50000"/>
                    <a:lumOff val="50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subtitle</a:t>
            </a:r>
          </a:p>
        </p:txBody>
      </p:sp>
      <p:sp>
        <p:nvSpPr>
          <p:cNvPr id="23" name="Content Placeholder 11">
            <a:extLst>
              <a:ext uri="{FF2B5EF4-FFF2-40B4-BE49-F238E27FC236}">
                <a16:creationId xmlns:a16="http://schemas.microsoft.com/office/drawing/2014/main" id="{8483A1FA-24D9-4147-BF95-688885AADA47}"/>
              </a:ext>
            </a:extLst>
          </p:cNvPr>
          <p:cNvSpPr>
            <a:spLocks noGrp="1"/>
          </p:cNvSpPr>
          <p:nvPr>
            <p:ph sz="quarter" idx="33"/>
          </p:nvPr>
        </p:nvSpPr>
        <p:spPr>
          <a:xfrm>
            <a:off x="3185652" y="311625"/>
            <a:ext cx="8573729" cy="5777203"/>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19745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Sub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02072A04-1593-41E7-90FD-0012A80FCFC6}" type="datetime1">
              <a:rPr lang="en-US" smtClean="0"/>
              <a:pPr/>
              <a:t>2/11/2019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IN"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00DE720E-C72B-42F0-AD69-52D60E3C605E}" type="slidenum">
              <a:rPr lang="en-IN" smtClean="0"/>
              <a:pPr/>
              <a:t>‹#›</a:t>
            </a:fld>
            <a:endParaRPr lang="en-IN" dirty="0"/>
          </a:p>
        </p:txBody>
      </p:sp>
      <p:sp>
        <p:nvSpPr>
          <p:cNvPr id="9" name="logo">
            <a:extLst>
              <a:ext uri="{FF2B5EF4-FFF2-40B4-BE49-F238E27FC236}">
                <a16:creationId xmlns:a16="http://schemas.microsoft.com/office/drawing/2014/main" id="{49386DEE-18E9-40CD-8255-2D34558800C8}"/>
              </a:ext>
            </a:extLst>
          </p:cNvPr>
          <p:cNvSpPr>
            <a:spLocks noChangeAspect="1" noEditPoints="1"/>
          </p:cNvSpPr>
          <p:nvPr userDrawn="1"/>
        </p:nvSpPr>
        <p:spPr bwMode="black">
          <a:xfrm>
            <a:off x="11581924" y="6321473"/>
            <a:ext cx="358727" cy="358727"/>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p>
        </p:txBody>
      </p:sp>
      <p:sp>
        <p:nvSpPr>
          <p:cNvPr id="27" name="Content Placeholder 11">
            <a:extLst>
              <a:ext uri="{FF2B5EF4-FFF2-40B4-BE49-F238E27FC236}">
                <a16:creationId xmlns:a16="http://schemas.microsoft.com/office/drawing/2014/main" id="{BCC2C398-F733-44C9-8313-6151E239E9FD}"/>
              </a:ext>
            </a:extLst>
          </p:cNvPr>
          <p:cNvSpPr>
            <a:spLocks noGrp="1"/>
          </p:cNvSpPr>
          <p:nvPr>
            <p:ph sz="quarter" idx="21"/>
          </p:nvPr>
        </p:nvSpPr>
        <p:spPr>
          <a:xfrm>
            <a:off x="609441" y="953729"/>
            <a:ext cx="5470720" cy="4719485"/>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0" name="Content Placeholder 11">
            <a:extLst>
              <a:ext uri="{FF2B5EF4-FFF2-40B4-BE49-F238E27FC236}">
                <a16:creationId xmlns:a16="http://schemas.microsoft.com/office/drawing/2014/main" id="{2C8DCD1D-63E9-447E-8264-C45EE523DB7C}"/>
              </a:ext>
            </a:extLst>
          </p:cNvPr>
          <p:cNvSpPr>
            <a:spLocks noGrp="1"/>
          </p:cNvSpPr>
          <p:nvPr>
            <p:ph sz="quarter" idx="22"/>
          </p:nvPr>
        </p:nvSpPr>
        <p:spPr>
          <a:xfrm>
            <a:off x="6288661" y="953729"/>
            <a:ext cx="5470720" cy="4719485"/>
          </a:xfrm>
          <a:solidFill>
            <a:schemeClr val="bg1">
              <a:lumMod val="9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Title 1">
            <a:extLst>
              <a:ext uri="{FF2B5EF4-FFF2-40B4-BE49-F238E27FC236}">
                <a16:creationId xmlns:a16="http://schemas.microsoft.com/office/drawing/2014/main" id="{4D5E57EE-9FD5-4596-8E78-C6AF41C20939}"/>
              </a:ext>
            </a:extLst>
          </p:cNvPr>
          <p:cNvSpPr>
            <a:spLocks noGrp="1"/>
          </p:cNvSpPr>
          <p:nvPr>
            <p:ph type="title"/>
          </p:nvPr>
        </p:nvSpPr>
        <p:spPr>
          <a:xfrm>
            <a:off x="609440" y="311625"/>
            <a:ext cx="6845609" cy="478845"/>
          </a:xfrm>
        </p:spPr>
        <p:txBody>
          <a:bodyPr anchor="t"/>
          <a:lstStyle>
            <a:lvl1pPr>
              <a:defRPr sz="2000">
                <a:solidFill>
                  <a:schemeClr val="tx1">
                    <a:lumMod val="50000"/>
                    <a:lumOff val="50000"/>
                  </a:schemeClr>
                </a:solidFill>
              </a:defRPr>
            </a:lvl1pPr>
          </a:lstStyle>
          <a:p>
            <a:r>
              <a:rPr lang="en-US" dirty="0"/>
              <a:t>Click to edit Master title style</a:t>
            </a:r>
            <a:endParaRPr dirty="0"/>
          </a:p>
        </p:txBody>
      </p:sp>
      <p:sp>
        <p:nvSpPr>
          <p:cNvPr id="12" name="Text Placeholder 7">
            <a:extLst>
              <a:ext uri="{FF2B5EF4-FFF2-40B4-BE49-F238E27FC236}">
                <a16:creationId xmlns:a16="http://schemas.microsoft.com/office/drawing/2014/main" id="{CF273320-8C86-466B-B9D8-82A654C7F62A}"/>
              </a:ext>
            </a:extLst>
          </p:cNvPr>
          <p:cNvSpPr>
            <a:spLocks noGrp="1"/>
          </p:cNvSpPr>
          <p:nvPr>
            <p:ph type="body" sz="quarter" idx="25" hasCustomPrompt="1"/>
          </p:nvPr>
        </p:nvSpPr>
        <p:spPr>
          <a:xfrm>
            <a:off x="609440" y="5819662"/>
            <a:ext cx="2363956" cy="283079"/>
          </a:xfrm>
        </p:spPr>
        <p:txBody>
          <a:bodyPr anchor="t">
            <a:noAutofit/>
          </a:bodyPr>
          <a:lstStyle>
            <a:lvl1pPr marL="0" indent="0">
              <a:spcBef>
                <a:spcPts val="0"/>
              </a:spcBef>
              <a:buNone/>
              <a:defRPr sz="1200">
                <a:solidFill>
                  <a:schemeClr val="tx1">
                    <a:lumMod val="50000"/>
                    <a:lumOff val="50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subtitle</a:t>
            </a:r>
          </a:p>
        </p:txBody>
      </p:sp>
      <p:sp>
        <p:nvSpPr>
          <p:cNvPr id="13" name="Text Placeholder 7">
            <a:extLst>
              <a:ext uri="{FF2B5EF4-FFF2-40B4-BE49-F238E27FC236}">
                <a16:creationId xmlns:a16="http://schemas.microsoft.com/office/drawing/2014/main" id="{01C9D19C-99DD-43E3-8509-C97E9A66A6C5}"/>
              </a:ext>
            </a:extLst>
          </p:cNvPr>
          <p:cNvSpPr>
            <a:spLocks noGrp="1"/>
          </p:cNvSpPr>
          <p:nvPr>
            <p:ph type="body" sz="quarter" idx="26" hasCustomPrompt="1"/>
          </p:nvPr>
        </p:nvSpPr>
        <p:spPr>
          <a:xfrm>
            <a:off x="6288661" y="5819662"/>
            <a:ext cx="2363956" cy="283079"/>
          </a:xfrm>
        </p:spPr>
        <p:txBody>
          <a:bodyPr anchor="t">
            <a:noAutofit/>
          </a:bodyPr>
          <a:lstStyle>
            <a:lvl1pPr marL="0" indent="0">
              <a:spcBef>
                <a:spcPts val="0"/>
              </a:spcBef>
              <a:buNone/>
              <a:defRPr sz="1200">
                <a:solidFill>
                  <a:schemeClr val="tx1">
                    <a:lumMod val="50000"/>
                    <a:lumOff val="50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dirty="0"/>
              <a:t>Click to add subtitle</a:t>
            </a:r>
          </a:p>
        </p:txBody>
      </p:sp>
    </p:spTree>
    <p:extLst>
      <p:ext uri="{BB962C8B-B14F-4D97-AF65-F5344CB8AC3E}">
        <p14:creationId xmlns:p14="http://schemas.microsoft.com/office/powerpoint/2010/main" val="275208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3">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41" y="2763520"/>
            <a:ext cx="9141619" cy="1554480"/>
          </a:xfrm>
        </p:spPr>
        <p:txBody>
          <a:bodyPr/>
          <a:lstStyle>
            <a:lvl1pPr>
              <a:defRPr sz="5000" spc="-100" baseline="0"/>
            </a:lvl1pPr>
          </a:lstStyle>
          <a:p>
            <a:r>
              <a:rPr lang="en-US"/>
              <a:t>Click to edit Master title style</a:t>
            </a:r>
            <a:endParaRPr/>
          </a:p>
        </p:txBody>
      </p:sp>
      <p:sp>
        <p:nvSpPr>
          <p:cNvPr id="3" name="Subtitle 2"/>
          <p:cNvSpPr>
            <a:spLocks noGrp="1"/>
          </p:cNvSpPr>
          <p:nvPr>
            <p:ph type="subTitle" idx="1"/>
          </p:nvPr>
        </p:nvSpPr>
        <p:spPr>
          <a:xfrm>
            <a:off x="609441" y="4419600"/>
            <a:ext cx="9141619" cy="1188720"/>
          </a:xfrm>
        </p:spPr>
        <p:txBody>
          <a:bodyPr>
            <a:noAutofit/>
          </a:bodyPr>
          <a:lstStyle>
            <a:lvl1pPr marL="0" indent="0" algn="l">
              <a:spcBef>
                <a:spcPts val="600"/>
              </a:spcBef>
              <a:buNone/>
              <a:defRPr sz="2200">
                <a:solidFill>
                  <a:schemeClr val="tx1"/>
                </a:solidFill>
                <a:latin typeface="HP Simplified" panose="020B0604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18776DBF-C943-4C33-8ABC-7B99CA9E705A}"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44953" y="5239423"/>
            <a:ext cx="1348829" cy="1348829"/>
          </a:xfrm>
          <a:prstGeom prst="rect">
            <a:avLst/>
          </a:prstGeom>
        </p:spPr>
      </p:pic>
    </p:spTree>
    <p:extLst>
      <p:ext uri="{BB962C8B-B14F-4D97-AF65-F5344CB8AC3E}">
        <p14:creationId xmlns:p14="http://schemas.microsoft.com/office/powerpoint/2010/main" val="82214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4">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41" y="2763520"/>
            <a:ext cx="9141619" cy="1554480"/>
          </a:xfrm>
        </p:spPr>
        <p:txBody>
          <a:bodyPr/>
          <a:lstStyle>
            <a:lvl1pPr>
              <a:defRPr sz="5000" spc="-100" baseline="0"/>
            </a:lvl1pPr>
          </a:lstStyle>
          <a:p>
            <a:r>
              <a:rPr lang="en-US"/>
              <a:t>Click to edit Master title style</a:t>
            </a:r>
            <a:endParaRPr/>
          </a:p>
        </p:txBody>
      </p:sp>
      <p:sp>
        <p:nvSpPr>
          <p:cNvPr id="3" name="Subtitle 2"/>
          <p:cNvSpPr>
            <a:spLocks noGrp="1"/>
          </p:cNvSpPr>
          <p:nvPr>
            <p:ph type="subTitle" idx="1"/>
          </p:nvPr>
        </p:nvSpPr>
        <p:spPr>
          <a:xfrm>
            <a:off x="609441" y="4419600"/>
            <a:ext cx="9141619" cy="1188720"/>
          </a:xfrm>
        </p:spPr>
        <p:txBody>
          <a:bodyPr>
            <a:noAutofit/>
          </a:bodyPr>
          <a:lstStyle>
            <a:lvl1pPr marL="0" indent="0" algn="l">
              <a:spcBef>
                <a:spcPts val="600"/>
              </a:spcBef>
              <a:buNone/>
              <a:defRPr sz="2200">
                <a:solidFill>
                  <a:schemeClr val="tx1"/>
                </a:solidFill>
                <a:latin typeface="HP Simplified" panose="020B0604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1"/>
                </a:solidFill>
              </a:defRPr>
            </a:lvl1pPr>
          </a:lstStyle>
          <a:p>
            <a:fld id="{AA21F620-4BFF-461C-8B03-12D769EDBF6A}" type="datetime1">
              <a:rPr lang="en-US"/>
              <a:t>2/11/2019</a:t>
            </a:fld>
            <a:endParaRPr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44953" y="5239423"/>
            <a:ext cx="1348829" cy="1348829"/>
          </a:xfrm>
          <a:prstGeom prst="rect">
            <a:avLst/>
          </a:prstGeom>
        </p:spPr>
      </p:pic>
    </p:spTree>
    <p:extLst>
      <p:ext uri="{BB962C8B-B14F-4D97-AF65-F5344CB8AC3E}">
        <p14:creationId xmlns:p14="http://schemas.microsoft.com/office/powerpoint/2010/main" val="4161945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9141619" cy="1828800"/>
          </a:xfrm>
        </p:spPr>
        <p:txBody>
          <a:bodyPr anchor="t"/>
          <a:lstStyle>
            <a:lvl1pPr algn="l">
              <a:defRPr sz="5000" b="0" cap="none" spc="-100" baseline="0"/>
            </a:lvl1pPr>
          </a:lstStyle>
          <a:p>
            <a:r>
              <a:rPr lang="en-US"/>
              <a:t>Click to edit Master title style</a:t>
            </a:r>
            <a:endParaRPr/>
          </a:p>
        </p:txBody>
      </p:sp>
      <p:sp>
        <p:nvSpPr>
          <p:cNvPr id="3" name="Text Placeholder 2"/>
          <p:cNvSpPr>
            <a:spLocks noGrp="1"/>
          </p:cNvSpPr>
          <p:nvPr>
            <p:ph type="body" idx="1"/>
          </p:nvPr>
        </p:nvSpPr>
        <p:spPr>
          <a:xfrm>
            <a:off x="609441" y="4419600"/>
            <a:ext cx="9141619" cy="1188720"/>
          </a:xfrm>
        </p:spPr>
        <p:txBody>
          <a:bodyPr anchor="t">
            <a:noAutofit/>
          </a:bodyPr>
          <a:lstStyle>
            <a:lvl1pPr marL="0" indent="0">
              <a:spcBef>
                <a:spcPts val="60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5A1749-A6A4-444F-9236-F3A2F16E8B71}"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21292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lue Section Header">
    <p:bg>
      <p:bgPr>
        <a:solidFill>
          <a:schemeClr val="accent1"/>
        </a:solidFill>
        <a:effectLst/>
      </p:bgPr>
    </p:bg>
    <p:spTree>
      <p:nvGrpSpPr>
        <p:cNvPr id="1" name=""/>
        <p:cNvGrpSpPr/>
        <p:nvPr/>
      </p:nvGrpSpPr>
      <p:grpSpPr>
        <a:xfrm>
          <a:off x="0" y="0"/>
          <a:ext cx="0" cy="0"/>
          <a:chOff x="0" y="0"/>
          <a:chExt cx="0" cy="0"/>
        </a:xfrm>
      </p:grpSpPr>
      <p:sp>
        <p:nvSpPr>
          <p:cNvPr id="8" name="Freeform 5"/>
          <p:cNvSpPr>
            <a:spLocks noChangeAspect="1" noEditPoints="1"/>
          </p:cNvSpPr>
          <p:nvPr/>
        </p:nvSpPr>
        <p:spPr bwMode="invGray">
          <a:xfrm>
            <a:off x="11615922" y="6389905"/>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title"/>
          </p:nvPr>
        </p:nvSpPr>
        <p:spPr>
          <a:xfrm>
            <a:off x="609441" y="304800"/>
            <a:ext cx="9141619" cy="1828800"/>
          </a:xfrm>
        </p:spPr>
        <p:txBody>
          <a:bodyPr anchor="t"/>
          <a:lstStyle>
            <a:lvl1pPr algn="l">
              <a:defRPr sz="5000" b="0" cap="none" spc="-100" baseline="0"/>
            </a:lvl1pPr>
          </a:lstStyle>
          <a:p>
            <a:r>
              <a:rPr lang="en-US"/>
              <a:t>Click to edit Master title style</a:t>
            </a:r>
            <a:endParaRPr/>
          </a:p>
        </p:txBody>
      </p:sp>
      <p:sp>
        <p:nvSpPr>
          <p:cNvPr id="3" name="Text Placeholder 2"/>
          <p:cNvSpPr>
            <a:spLocks noGrp="1"/>
          </p:cNvSpPr>
          <p:nvPr>
            <p:ph type="body" idx="1"/>
          </p:nvPr>
        </p:nvSpPr>
        <p:spPr>
          <a:xfrm>
            <a:off x="609441" y="4419600"/>
            <a:ext cx="9141619" cy="1188720"/>
          </a:xfrm>
        </p:spPr>
        <p:txBody>
          <a:bodyPr anchor="t">
            <a:noAutofit/>
          </a:bodyPr>
          <a:lstStyle>
            <a:lvl1pPr marL="0" indent="0">
              <a:spcBef>
                <a:spcPts val="60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8D658151-97A2-4D40-9E07-4BB154ADB58E}" type="datetime1">
              <a:rPr lang="en-US"/>
              <a:t>2/11/2019</a:t>
            </a:fld>
            <a:endParaRPr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dirty="0"/>
          </a:p>
        </p:txBody>
      </p:sp>
    </p:spTree>
    <p:extLst>
      <p:ext uri="{BB962C8B-B14F-4D97-AF65-F5344CB8AC3E}">
        <p14:creationId xmlns:p14="http://schemas.microsoft.com/office/powerpoint/2010/main" val="3950405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Quote">
    <p:bg>
      <p:bgPr>
        <a:solidFill>
          <a:schemeClr val="accent1"/>
        </a:solidFill>
        <a:effectLst/>
      </p:bgPr>
    </p:bg>
    <p:spTree>
      <p:nvGrpSpPr>
        <p:cNvPr id="1" name=""/>
        <p:cNvGrpSpPr/>
        <p:nvPr/>
      </p:nvGrpSpPr>
      <p:grpSpPr>
        <a:xfrm>
          <a:off x="0" y="0"/>
          <a:ext cx="0" cy="0"/>
          <a:chOff x="0" y="0"/>
          <a:chExt cx="0" cy="0"/>
        </a:xfrm>
      </p:grpSpPr>
      <p:sp>
        <p:nvSpPr>
          <p:cNvPr id="8" name="Freeform 5"/>
          <p:cNvSpPr>
            <a:spLocks noChangeAspect="1" noEditPoints="1"/>
          </p:cNvSpPr>
          <p:nvPr/>
        </p:nvSpPr>
        <p:spPr bwMode="black">
          <a:xfrm>
            <a:off x="11586739" y="6321203"/>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title" hasCustomPrompt="1"/>
          </p:nvPr>
        </p:nvSpPr>
        <p:spPr>
          <a:xfrm>
            <a:off x="585121" y="304800"/>
            <a:ext cx="9141619" cy="2743200"/>
          </a:xfrm>
        </p:spPr>
        <p:txBody>
          <a:bodyPr anchor="t"/>
          <a:lstStyle>
            <a:lvl1pPr marL="174625" indent="-174625" algn="l">
              <a:defRPr sz="5000" b="0" cap="none" spc="-100" baseline="0"/>
            </a:lvl1pPr>
          </a:lstStyle>
          <a:p>
            <a:r>
              <a:t>“Click to add quote here. Type quotation marks before and after text.”</a:t>
            </a:r>
          </a:p>
        </p:txBody>
      </p:sp>
      <p:sp>
        <p:nvSpPr>
          <p:cNvPr id="3" name="Text Placeholder 2"/>
          <p:cNvSpPr>
            <a:spLocks noGrp="1"/>
          </p:cNvSpPr>
          <p:nvPr>
            <p:ph type="body" idx="1" hasCustomPrompt="1"/>
          </p:nvPr>
        </p:nvSpPr>
        <p:spPr>
          <a:xfrm>
            <a:off x="609441" y="4419600"/>
            <a:ext cx="9141619" cy="1188720"/>
          </a:xfrm>
        </p:spPr>
        <p:txBody>
          <a:bodyPr anchor="t">
            <a:noAutofit/>
          </a:bodyPr>
          <a:lstStyle>
            <a:lvl1pPr marL="0" indent="0">
              <a:spcBef>
                <a:spcPts val="600"/>
              </a:spcBef>
              <a:buNone/>
              <a:defRPr sz="2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dirty="0"/>
              <a:t>Click to add quoted person’s name, title, company</a:t>
            </a:r>
          </a:p>
        </p:txBody>
      </p:sp>
      <p:sp>
        <p:nvSpPr>
          <p:cNvPr id="4" name="Date Placeholder 3"/>
          <p:cNvSpPr>
            <a:spLocks noGrp="1"/>
          </p:cNvSpPr>
          <p:nvPr>
            <p:ph type="dt" sz="half" idx="10"/>
          </p:nvPr>
        </p:nvSpPr>
        <p:spPr/>
        <p:txBody>
          <a:bodyPr/>
          <a:lstStyle>
            <a:lvl1pPr>
              <a:defRPr>
                <a:solidFill>
                  <a:schemeClr val="tx1"/>
                </a:solidFill>
              </a:defRPr>
            </a:lvl1pPr>
          </a:lstStyle>
          <a:p>
            <a:fld id="{E73AA66C-46CD-4068-8A3F-00C6671838E0}" type="datetime1">
              <a:rPr lang="en-US"/>
              <a:t>2/11/2019</a:t>
            </a:fld>
            <a:endParaRPr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dirty="0"/>
          </a:p>
        </p:txBody>
      </p:sp>
    </p:spTree>
    <p:extLst>
      <p:ext uri="{BB962C8B-B14F-4D97-AF65-F5344CB8AC3E}">
        <p14:creationId xmlns:p14="http://schemas.microsoft.com/office/powerpoint/2010/main" val="2851816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68DA002-A9F7-4025-93E2-3CE42C904922}" type="datetime1">
              <a:rPr lang="en-US"/>
              <a:t>2/11/2019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dirty="0"/>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04800"/>
            <a:ext cx="10969943" cy="762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441" y="1295401"/>
            <a:ext cx="10969943" cy="48006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81825" y="6478524"/>
            <a:ext cx="812588"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fld id="{4D5A803B-2411-42AB-9040-AFD04F46E49C}" type="datetime1">
              <a:rPr lang="en-US" smtClean="0"/>
              <a:t>2/11/2019</a:t>
            </a:fld>
            <a:endParaRPr lang="en-US" dirty="0"/>
          </a:p>
        </p:txBody>
      </p:sp>
      <p:sp>
        <p:nvSpPr>
          <p:cNvPr id="5" name="Footer Placeholder 4"/>
          <p:cNvSpPr>
            <a:spLocks noGrp="1"/>
          </p:cNvSpPr>
          <p:nvPr>
            <p:ph type="ftr" sz="quarter" idx="3"/>
          </p:nvPr>
        </p:nvSpPr>
        <p:spPr>
          <a:xfrm>
            <a:off x="609440" y="6478524"/>
            <a:ext cx="4572000"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endParaRPr lang="en-US" dirty="0"/>
          </a:p>
        </p:txBody>
      </p:sp>
      <p:sp>
        <p:nvSpPr>
          <p:cNvPr id="6" name="Slide Number Placeholder 5"/>
          <p:cNvSpPr>
            <a:spLocks noGrp="1"/>
          </p:cNvSpPr>
          <p:nvPr>
            <p:ph type="sldNum" sz="quarter" idx="4"/>
          </p:nvPr>
        </p:nvSpPr>
        <p:spPr>
          <a:xfrm>
            <a:off x="211611" y="6478524"/>
            <a:ext cx="304721" cy="219456"/>
          </a:xfrm>
          <a:prstGeom prst="rect">
            <a:avLst/>
          </a:prstGeom>
        </p:spPr>
        <p:txBody>
          <a:bodyPr vert="horz" wrap="none" lIns="0" tIns="0" rIns="0" bIns="0" rtlCol="0" anchor="b" anchorCtr="0"/>
          <a:lstStyle>
            <a:lvl1pPr algn="r">
              <a:defRPr sz="700">
                <a:solidFill>
                  <a:schemeClr val="bg2">
                    <a:lumMod val="75000"/>
                  </a:schemeClr>
                </a:solidFill>
              </a:defRPr>
            </a:lvl1pPr>
          </a:lstStyle>
          <a:p>
            <a:fld id="{00DE720E-C72B-42F0-AD69-52D60E3C605E}" type="slidenum">
              <a:rPr lang="en-US" smtClean="0"/>
              <a:pPr/>
              <a:t>‹#›</a:t>
            </a:fld>
            <a:endParaRPr lang="en-US" dirty="0"/>
          </a:p>
        </p:txBody>
      </p:sp>
      <p:sp>
        <p:nvSpPr>
          <p:cNvPr id="11" name="logo"/>
          <p:cNvSpPr>
            <a:spLocks noChangeAspect="1" noEditPoints="1"/>
          </p:cNvSpPr>
          <p:nvPr userDrawn="1"/>
        </p:nvSpPr>
        <p:spPr bwMode="black">
          <a:xfrm>
            <a:off x="11586740" y="6321203"/>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5" r:id="rId3"/>
    <p:sldLayoutId id="2147483674" r:id="rId4"/>
    <p:sldLayoutId id="2147483680" r:id="rId5"/>
    <p:sldLayoutId id="2147483651" r:id="rId6"/>
    <p:sldLayoutId id="2147483661" r:id="rId7"/>
    <p:sldLayoutId id="2147483662" r:id="rId8"/>
    <p:sldLayoutId id="2147483650" r:id="rId9"/>
    <p:sldLayoutId id="2147483681" r:id="rId10"/>
    <p:sldLayoutId id="2147483663" r:id="rId11"/>
    <p:sldLayoutId id="2147483664" r:id="rId12"/>
    <p:sldLayoutId id="2147483654" r:id="rId13"/>
    <p:sldLayoutId id="2147483665" r:id="rId14"/>
    <p:sldLayoutId id="2147483655" r:id="rId15"/>
    <p:sldLayoutId id="2147483652" r:id="rId16"/>
    <p:sldLayoutId id="2147483653" r:id="rId17"/>
    <p:sldLayoutId id="2147483666" r:id="rId18"/>
    <p:sldLayoutId id="2147483667" r:id="rId19"/>
    <p:sldLayoutId id="2147483668" r:id="rId20"/>
    <p:sldLayoutId id="2147483669" r:id="rId21"/>
    <p:sldLayoutId id="2147483656" r:id="rId22"/>
    <p:sldLayoutId id="2147483657" r:id="rId23"/>
    <p:sldLayoutId id="2147483670" r:id="rId24"/>
    <p:sldLayoutId id="2147483671" r:id="rId25"/>
    <p:sldLayoutId id="2147483672" r:id="rId26"/>
    <p:sldLayoutId id="2147483677" r:id="rId27"/>
    <p:sldLayoutId id="2147483678" r:id="rId28"/>
    <p:sldLayoutId id="2147483679" r:id="rId29"/>
    <p:sldLayoutId id="2147483658" r:id="rId30"/>
    <p:sldLayoutId id="2147483659" r:id="rId31"/>
    <p:sldLayoutId id="2147483682" r:id="rId32"/>
    <p:sldLayoutId id="2147483683"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24.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64.png"/><Relationship Id="rId3" Type="http://schemas.openxmlformats.org/officeDocument/2006/relationships/image" Target="../media/image58.png"/><Relationship Id="rId7" Type="http://schemas.openxmlformats.org/officeDocument/2006/relationships/image" Target="../media/image57.jpeg"/><Relationship Id="rId12" Type="http://schemas.openxmlformats.org/officeDocument/2006/relationships/image" Target="../media/image63.jpeg"/><Relationship Id="rId2"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60.jpeg"/><Relationship Id="rId11" Type="http://schemas.openxmlformats.org/officeDocument/2006/relationships/image" Target="../media/image62.jpeg"/><Relationship Id="rId5" Type="http://schemas.openxmlformats.org/officeDocument/2006/relationships/image" Target="../media/image59.jpeg"/><Relationship Id="rId10" Type="http://schemas.openxmlformats.org/officeDocument/2006/relationships/image" Target="../media/image47.jpeg"/><Relationship Id="rId4" Type="http://schemas.openxmlformats.org/officeDocument/2006/relationships/hyperlink" Target="https://www.amazon.com/Gillette-Fusion5-ProGlide-Refills-Packaging/dp/B06X9PM3GJ/ref=sr_1_5_a_it?ie=UTF8&amp;qid=1546874005&amp;sr=8-5&amp;keywords=gilette&amp;th=1" TargetMode="External"/><Relationship Id="rId9" Type="http://schemas.openxmlformats.org/officeDocument/2006/relationships/image" Target="../media/image61.jpeg"/></Relationships>
</file>

<file path=ppt/slides/_rels/slide12.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2.jpeg"/><Relationship Id="rId3" Type="http://schemas.openxmlformats.org/officeDocument/2006/relationships/hyperlink" Target="https://www.amazon.com/Charmin-Strong-Toilet-Family-Packaging/dp/B0798DVT69/ref=sr_1_8_a_it?ie=UTF8&amp;qid=1546875089&amp;sr=8-8&amp;keywords=charmin" TargetMode="External"/><Relationship Id="rId7" Type="http://schemas.openxmlformats.org/officeDocument/2006/relationships/image" Target="../media/image68.jpeg"/><Relationship Id="rId12" Type="http://schemas.openxmlformats.org/officeDocument/2006/relationships/image" Target="../media/image71.png"/><Relationship Id="rId2"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67.jpeg"/><Relationship Id="rId11" Type="http://schemas.openxmlformats.org/officeDocument/2006/relationships/image" Target="../media/image70.jpeg"/><Relationship Id="rId5" Type="http://schemas.openxmlformats.org/officeDocument/2006/relationships/image" Target="../media/image66.jpeg"/><Relationship Id="rId10" Type="http://schemas.openxmlformats.org/officeDocument/2006/relationships/image" Target="../media/image49.jpeg"/><Relationship Id="rId4" Type="http://schemas.openxmlformats.org/officeDocument/2006/relationships/image" Target="../media/image65.jpeg"/><Relationship Id="rId9" Type="http://schemas.openxmlformats.org/officeDocument/2006/relationships/image" Target="../media/image56.jpeg"/><Relationship Id="rId14" Type="http://schemas.openxmlformats.org/officeDocument/2006/relationships/image" Target="../media/image48.jpe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52.jpeg"/><Relationship Id="rId7" Type="http://schemas.openxmlformats.org/officeDocument/2006/relationships/image" Target="../media/image75.jpeg"/><Relationship Id="rId2" Type="http://schemas.openxmlformats.org/officeDocument/2006/relationships/image" Target="../media/image73.png"/><Relationship Id="rId1" Type="http://schemas.openxmlformats.org/officeDocument/2006/relationships/slideLayout" Target="../slideLayouts/slideLayout24.xml"/><Relationship Id="rId6" Type="http://schemas.openxmlformats.org/officeDocument/2006/relationships/image" Target="../media/image53.jpeg"/><Relationship Id="rId11" Type="http://schemas.openxmlformats.org/officeDocument/2006/relationships/image" Target="../media/image77.png"/><Relationship Id="rId5" Type="http://schemas.openxmlformats.org/officeDocument/2006/relationships/image" Target="../media/image50.jpeg"/><Relationship Id="rId10" Type="http://schemas.openxmlformats.org/officeDocument/2006/relationships/hyperlink" Target="https://www.amazon.com/Pampers-Swaddlers-Disposable-Diapers-120/dp/B07DCB7H79/ref=sr_1_3_a_it?ie=UTF8&amp;qid=1546876179&amp;sr=8-3&amp;keywords=pampers&amp;th=1" TargetMode="External"/><Relationship Id="rId4" Type="http://schemas.openxmlformats.org/officeDocument/2006/relationships/image" Target="../media/image74.jpe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hyperlink" Target="https://www.amazon.com/Downy-April-Fabric-Softener-Sheets/dp/B01ABVJWK6/ref=sr_1_3_a_it?ie=UTF8&amp;qid=1546877430&amp;sr=8-3&amp;keywords=downy+dryer+sheet" TargetMode="External"/><Relationship Id="rId3" Type="http://schemas.openxmlformats.org/officeDocument/2006/relationships/image" Target="../media/image54.jpeg"/><Relationship Id="rId7" Type="http://schemas.openxmlformats.org/officeDocument/2006/relationships/image" Target="../media/image22.png"/><Relationship Id="rId2" Type="http://schemas.openxmlformats.org/officeDocument/2006/relationships/image" Target="../media/image78.jpeg"/><Relationship Id="rId1" Type="http://schemas.openxmlformats.org/officeDocument/2006/relationships/slideLayout" Target="../slideLayouts/slideLayout24.xml"/><Relationship Id="rId6" Type="http://schemas.openxmlformats.org/officeDocument/2006/relationships/image" Target="../media/image51.jpeg"/><Relationship Id="rId5" Type="http://schemas.openxmlformats.org/officeDocument/2006/relationships/image" Target="../media/image79.jpeg"/><Relationship Id="rId4" Type="http://schemas.openxmlformats.org/officeDocument/2006/relationships/image" Target="../media/image55.jpeg"/><Relationship Id="rId9"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jpeg"/><Relationship Id="rId7" Type="http://schemas.openxmlformats.org/officeDocument/2006/relationships/image" Target="../media/image85.png"/><Relationship Id="rId12" Type="http://schemas.openxmlformats.org/officeDocument/2006/relationships/image" Target="../media/image89.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84.jpeg"/><Relationship Id="rId11" Type="http://schemas.openxmlformats.org/officeDocument/2006/relationships/image" Target="../media/image88.jpeg"/><Relationship Id="rId5" Type="http://schemas.openxmlformats.org/officeDocument/2006/relationships/image" Target="../media/image83.jpeg"/><Relationship Id="rId10" Type="http://schemas.openxmlformats.org/officeDocument/2006/relationships/image" Target="../media/image87.jpeg"/><Relationship Id="rId4" Type="http://schemas.openxmlformats.org/officeDocument/2006/relationships/image" Target="../media/image82.jpeg"/><Relationship Id="rId9" Type="http://schemas.openxmlformats.org/officeDocument/2006/relationships/hyperlink" Target="https://www.amazon.com/MX-Brand-Inkjet-Premium-Cartridge/dp/B017L6FPZ0/ref=sr_1_8?s=office-products&amp;ie=UTF8&amp;qid=1481653951&amp;sr=1-8&amp;keywords=hp+6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rotect-us.mimecast.com/s/W5pDCADo5oTGExYpHGeEhk?domain=amazon.com"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jpeg"/><Relationship Id="rId12" Type="http://schemas.openxmlformats.org/officeDocument/2006/relationships/image" Target="../media/image101.png"/><Relationship Id="rId2" Type="http://schemas.openxmlformats.org/officeDocument/2006/relationships/image" Target="../media/image91.jpeg"/><Relationship Id="rId16" Type="http://schemas.openxmlformats.org/officeDocument/2006/relationships/image" Target="../media/image105.png"/><Relationship Id="rId1" Type="http://schemas.openxmlformats.org/officeDocument/2006/relationships/slideLayout" Target="../slideLayouts/slideLayout13.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jpeg"/><Relationship Id="rId14" Type="http://schemas.openxmlformats.org/officeDocument/2006/relationships/image" Target="../media/image103.jpeg"/></Relationships>
</file>

<file path=ppt/slides/_rels/slide21.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102.png"/><Relationship Id="rId18" Type="http://schemas.openxmlformats.org/officeDocument/2006/relationships/image" Target="../media/image107.jpeg"/><Relationship Id="rId3" Type="http://schemas.openxmlformats.org/officeDocument/2006/relationships/image" Target="../media/image92.png"/><Relationship Id="rId7" Type="http://schemas.openxmlformats.org/officeDocument/2006/relationships/image" Target="../media/image96.jpeg"/><Relationship Id="rId12" Type="http://schemas.openxmlformats.org/officeDocument/2006/relationships/image" Target="../media/image101.png"/><Relationship Id="rId17" Type="http://schemas.openxmlformats.org/officeDocument/2006/relationships/image" Target="../media/image106.jpeg"/><Relationship Id="rId2" Type="http://schemas.openxmlformats.org/officeDocument/2006/relationships/image" Target="../media/image91.jpeg"/><Relationship Id="rId16" Type="http://schemas.openxmlformats.org/officeDocument/2006/relationships/image" Target="../media/image105.png"/><Relationship Id="rId1" Type="http://schemas.openxmlformats.org/officeDocument/2006/relationships/slideLayout" Target="../slideLayouts/slideLayout13.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jpeg"/><Relationship Id="rId14" Type="http://schemas.openxmlformats.org/officeDocument/2006/relationships/image" Target="../media/image103.jpeg"/></Relationships>
</file>

<file path=ppt/slides/_rels/slide22.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jpeg"/><Relationship Id="rId1" Type="http://schemas.openxmlformats.org/officeDocument/2006/relationships/slideLayout" Target="../slideLayouts/slideLayout13.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1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119.png"/></Relationships>
</file>

<file path=ppt/slides/_rels/slide2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116.jpeg"/><Relationship Id="rId4" Type="http://schemas.openxmlformats.org/officeDocument/2006/relationships/image" Target="../media/image1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7.xml"/><Relationship Id="rId1" Type="http://schemas.openxmlformats.org/officeDocument/2006/relationships/slideLayout" Target="../slideLayouts/slideLayout32.xml"/><Relationship Id="rId5" Type="http://schemas.openxmlformats.org/officeDocument/2006/relationships/image" Target="../media/image116.jpeg"/><Relationship Id="rId4" Type="http://schemas.openxmlformats.org/officeDocument/2006/relationships/image" Target="../media/image121.jpeg"/></Relationships>
</file>

<file path=ppt/slides/_rels/slide29.xml.rels><?xml version="1.0" encoding="UTF-8" standalone="yes"?>
<Relationships xmlns="http://schemas.openxmlformats.org/package/2006/relationships"><Relationship Id="rId8" Type="http://schemas.openxmlformats.org/officeDocument/2006/relationships/image" Target="../media/image123.jpeg"/><Relationship Id="rId13" Type="http://schemas.openxmlformats.org/officeDocument/2006/relationships/image" Target="../media/image103.jpeg"/><Relationship Id="rId3" Type="http://schemas.openxmlformats.org/officeDocument/2006/relationships/image" Target="../media/image92.png"/><Relationship Id="rId7" Type="http://schemas.openxmlformats.org/officeDocument/2006/relationships/image" Target="../media/image122.jpeg"/><Relationship Id="rId12" Type="http://schemas.openxmlformats.org/officeDocument/2006/relationships/image" Target="../media/image101.png"/><Relationship Id="rId2" Type="http://schemas.openxmlformats.org/officeDocument/2006/relationships/image" Target="../media/image91.jpeg"/><Relationship Id="rId16" Type="http://schemas.openxmlformats.org/officeDocument/2006/relationships/image" Target="../media/image127.png"/><Relationship Id="rId1" Type="http://schemas.openxmlformats.org/officeDocument/2006/relationships/slideLayout" Target="../slideLayouts/slideLayout13.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26.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124.jpeg"/><Relationship Id="rId14" Type="http://schemas.openxmlformats.org/officeDocument/2006/relationships/image" Target="../media/image125.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jpg"/><Relationship Id="rId7" Type="http://schemas.openxmlformats.org/officeDocument/2006/relationships/image" Target="../media/image132.jpe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131.png"/><Relationship Id="rId5" Type="http://schemas.openxmlformats.org/officeDocument/2006/relationships/image" Target="../media/image130.jpeg"/><Relationship Id="rId4" Type="http://schemas.openxmlformats.org/officeDocument/2006/relationships/image" Target="../media/image1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image" Target="../media/image25.png"/><Relationship Id="rId16" Type="http://schemas.openxmlformats.org/officeDocument/2006/relationships/image" Target="../media/image39.jpeg"/><Relationship Id="rId1" Type="http://schemas.openxmlformats.org/officeDocument/2006/relationships/slideLayout" Target="../slideLayouts/slideLayout24.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jpe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9.jpeg"/><Relationship Id="rId11" Type="http://schemas.openxmlformats.org/officeDocument/2006/relationships/image" Target="../media/image31.png"/><Relationship Id="rId5" Type="http://schemas.openxmlformats.org/officeDocument/2006/relationships/image" Target="../media/image28.jpeg"/><Relationship Id="rId10" Type="http://schemas.openxmlformats.org/officeDocument/2006/relationships/image" Target="../media/image30.jpeg"/><Relationship Id="rId4" Type="http://schemas.openxmlformats.org/officeDocument/2006/relationships/image" Target="../media/image27.png"/><Relationship Id="rId9" Type="http://schemas.openxmlformats.org/officeDocument/2006/relationships/hyperlink" Target="https://www.amazon.com/HP-Cartridge-Tri-Color-Cartridges-CR259FN/dp/B003YT6RNS/ref=sr_1_1?s=electronics&amp;ie=UTF8&amp;qid=1546956522&amp;sr=1-1&amp;keywords=hp+61"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2.png"/><Relationship Id="rId7"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41.png"/><Relationship Id="rId10" Type="http://schemas.openxmlformats.org/officeDocument/2006/relationships/image" Target="../media/image35.png"/><Relationship Id="rId4" Type="http://schemas.openxmlformats.org/officeDocument/2006/relationships/hyperlink" Target="https://www.amazon.de/HP-Original-Druckerpatrone-Officejet-Photosmart/dp/B000NOSAXW/ref=sr_1_4?ie=UTF8&amp;qid=1546956995&amp;sr=8-4&amp;keywords=hp+350" TargetMode="External"/><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6.jpeg"/><Relationship Id="rId7"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5.png"/><Relationship Id="rId4" Type="http://schemas.openxmlformats.org/officeDocument/2006/relationships/image" Target="../media/image37.jpeg"/><Relationship Id="rId9" Type="http://schemas.openxmlformats.org/officeDocument/2006/relationships/hyperlink" Target="https://www.amazon.es/HP-950-951XL-cartuchos-Original-OfficeJet/dp/B00D145OYY/ref=sr_1_3?ie=UTF8&amp;qid=1546957297&amp;sr=8-3&amp;keywords=hp+9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B466-2907-4DC5-AA48-F2E179D1C450}"/>
              </a:ext>
            </a:extLst>
          </p:cNvPr>
          <p:cNvSpPr>
            <a:spLocks noGrp="1"/>
          </p:cNvSpPr>
          <p:nvPr>
            <p:ph type="ctrTitle"/>
          </p:nvPr>
        </p:nvSpPr>
        <p:spPr/>
        <p:txBody>
          <a:bodyPr/>
          <a:lstStyle/>
          <a:p>
            <a:r>
              <a:rPr lang="en-IN" dirty="0"/>
              <a:t>HP Supplies Media Carousel</a:t>
            </a:r>
          </a:p>
        </p:txBody>
      </p:sp>
      <p:sp>
        <p:nvSpPr>
          <p:cNvPr id="4" name="Slide Number Placeholder 3">
            <a:extLst>
              <a:ext uri="{FF2B5EF4-FFF2-40B4-BE49-F238E27FC236}">
                <a16:creationId xmlns:a16="http://schemas.microsoft.com/office/drawing/2014/main" id="{D196F9A7-186D-47AB-9576-8B6166BFB1E3}"/>
              </a:ext>
            </a:extLst>
          </p:cNvPr>
          <p:cNvSpPr>
            <a:spLocks noGrp="1"/>
          </p:cNvSpPr>
          <p:nvPr>
            <p:ph type="sldNum" sz="quarter" idx="12"/>
          </p:nvPr>
        </p:nvSpPr>
        <p:spPr/>
        <p:txBody>
          <a:bodyPr/>
          <a:lstStyle/>
          <a:p>
            <a:fld id="{00DE720E-C72B-42F0-AD69-52D60E3C605E}" type="slidenum">
              <a:rPr lang="en-IN" smtClean="0"/>
              <a:t>1</a:t>
            </a:fld>
            <a:endParaRPr lang="en-IN" dirty="0"/>
          </a:p>
        </p:txBody>
      </p:sp>
      <p:sp>
        <p:nvSpPr>
          <p:cNvPr id="3" name="TextBox 2">
            <a:extLst>
              <a:ext uri="{FF2B5EF4-FFF2-40B4-BE49-F238E27FC236}">
                <a16:creationId xmlns:a16="http://schemas.microsoft.com/office/drawing/2014/main" id="{94239FBC-DC2C-46A1-B342-378A6F2C088B}"/>
              </a:ext>
            </a:extLst>
          </p:cNvPr>
          <p:cNvSpPr txBox="1"/>
          <p:nvPr/>
        </p:nvSpPr>
        <p:spPr>
          <a:xfrm>
            <a:off x="609441" y="5421086"/>
            <a:ext cx="5013525" cy="1057437"/>
          </a:xfrm>
          <a:prstGeom prst="rect">
            <a:avLst/>
          </a:prstGeom>
          <a:noFill/>
        </p:spPr>
        <p:txBody>
          <a:bodyPr wrap="none" lIns="0" tIns="0" rIns="0" bIns="0" rtlCol="0">
            <a:noAutofit/>
          </a:bodyPr>
          <a:lstStyle/>
          <a:p>
            <a:pPr>
              <a:lnSpc>
                <a:spcPct val="90000"/>
              </a:lnSpc>
            </a:pPr>
            <a:r>
              <a:rPr lang="en-US" dirty="0"/>
              <a:t>Mariona Castelló</a:t>
            </a:r>
          </a:p>
          <a:p>
            <a:pPr>
              <a:lnSpc>
                <a:spcPct val="90000"/>
              </a:lnSpc>
            </a:pPr>
            <a:r>
              <a:rPr lang="en-US" dirty="0"/>
              <a:t>HP Global Supplies Marketing</a:t>
            </a:r>
          </a:p>
          <a:p>
            <a:pPr>
              <a:lnSpc>
                <a:spcPct val="90000"/>
              </a:lnSpc>
            </a:pPr>
            <a:r>
              <a:rPr lang="en-US" dirty="0"/>
              <a:t>February 8</a:t>
            </a:r>
            <a:r>
              <a:rPr lang="en-US" baseline="30000" dirty="0"/>
              <a:t>th</a:t>
            </a:r>
            <a:endParaRPr lang="en-US" dirty="0"/>
          </a:p>
        </p:txBody>
      </p:sp>
    </p:spTree>
    <p:extLst>
      <p:ext uri="{BB962C8B-B14F-4D97-AF65-F5344CB8AC3E}">
        <p14:creationId xmlns:p14="http://schemas.microsoft.com/office/powerpoint/2010/main" val="87499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AEB5DF-3FFC-4035-B585-6FB06806BF09}"/>
              </a:ext>
            </a:extLst>
          </p:cNvPr>
          <p:cNvSpPr>
            <a:spLocks noGrp="1"/>
          </p:cNvSpPr>
          <p:nvPr>
            <p:ph type="sldNum" sz="quarter" idx="12"/>
          </p:nvPr>
        </p:nvSpPr>
        <p:spPr/>
        <p:txBody>
          <a:bodyPr/>
          <a:lstStyle/>
          <a:p>
            <a:fld id="{00DE720E-C72B-42F0-AD69-52D60E3C605E}" type="slidenum">
              <a:rPr lang="en-US" smtClean="0"/>
              <a:t>10</a:t>
            </a:fld>
            <a:endParaRPr lang="en-US" dirty="0"/>
          </a:p>
        </p:txBody>
      </p:sp>
      <p:pic>
        <p:nvPicPr>
          <p:cNvPr id="13" name="Picture 12">
            <a:extLst>
              <a:ext uri="{FF2B5EF4-FFF2-40B4-BE49-F238E27FC236}">
                <a16:creationId xmlns:a16="http://schemas.microsoft.com/office/drawing/2014/main" id="{A214F15A-99EF-48FB-A48A-0E3BF3F8E3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441" y="2525524"/>
            <a:ext cx="1998331" cy="1939209"/>
          </a:xfrm>
          <a:prstGeom prst="rect">
            <a:avLst/>
          </a:prstGeom>
          <a:ln w="3175">
            <a:solidFill>
              <a:schemeClr val="accent2">
                <a:lumMod val="40000"/>
                <a:lumOff val="60000"/>
              </a:schemeClr>
            </a:solidFill>
          </a:ln>
        </p:spPr>
      </p:pic>
      <p:pic>
        <p:nvPicPr>
          <p:cNvPr id="15" name="Picture 14">
            <a:extLst>
              <a:ext uri="{FF2B5EF4-FFF2-40B4-BE49-F238E27FC236}">
                <a16:creationId xmlns:a16="http://schemas.microsoft.com/office/drawing/2014/main" id="{F46B3E74-36E7-422C-B48C-0FBEBCA4C2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9117" y="262127"/>
            <a:ext cx="2001287" cy="1927384"/>
          </a:xfrm>
          <a:prstGeom prst="rect">
            <a:avLst/>
          </a:prstGeom>
          <a:ln w="3175">
            <a:solidFill>
              <a:schemeClr val="accent2">
                <a:lumMod val="40000"/>
                <a:lumOff val="60000"/>
              </a:schemeClr>
            </a:solidFill>
          </a:ln>
        </p:spPr>
      </p:pic>
      <p:pic>
        <p:nvPicPr>
          <p:cNvPr id="35" name="Picture 34">
            <a:extLst>
              <a:ext uri="{FF2B5EF4-FFF2-40B4-BE49-F238E27FC236}">
                <a16:creationId xmlns:a16="http://schemas.microsoft.com/office/drawing/2014/main" id="{A20A4FE2-785A-4DF0-BA7C-10323B6B6D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3649995" y="4767224"/>
            <a:ext cx="2010409" cy="1972924"/>
          </a:xfrm>
          <a:prstGeom prst="rect">
            <a:avLst/>
          </a:prstGeom>
        </p:spPr>
      </p:pic>
      <p:pic>
        <p:nvPicPr>
          <p:cNvPr id="37" name="Picture 36">
            <a:extLst>
              <a:ext uri="{FF2B5EF4-FFF2-40B4-BE49-F238E27FC236}">
                <a16:creationId xmlns:a16="http://schemas.microsoft.com/office/drawing/2014/main" id="{32CEFAEC-6336-4F36-96CE-8518077899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7062" y="2511706"/>
            <a:ext cx="2010410" cy="1939034"/>
          </a:xfrm>
          <a:prstGeom prst="rect">
            <a:avLst/>
          </a:prstGeom>
        </p:spPr>
      </p:pic>
      <p:pic>
        <p:nvPicPr>
          <p:cNvPr id="39" name="Picture 38">
            <a:extLst>
              <a:ext uri="{FF2B5EF4-FFF2-40B4-BE49-F238E27FC236}">
                <a16:creationId xmlns:a16="http://schemas.microsoft.com/office/drawing/2014/main" id="{FFD46341-4581-48B6-84E2-7288A0CC3D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7062" y="4746134"/>
            <a:ext cx="2043156" cy="1961912"/>
          </a:xfrm>
          <a:prstGeom prst="rect">
            <a:avLst/>
          </a:prstGeom>
          <a:ln w="3175">
            <a:solidFill>
              <a:schemeClr val="accent2">
                <a:lumMod val="40000"/>
                <a:lumOff val="60000"/>
              </a:schemeClr>
            </a:solidFill>
          </a:ln>
        </p:spPr>
      </p:pic>
      <p:pic>
        <p:nvPicPr>
          <p:cNvPr id="40" name="Picture 39">
            <a:extLst>
              <a:ext uri="{FF2B5EF4-FFF2-40B4-BE49-F238E27FC236}">
                <a16:creationId xmlns:a16="http://schemas.microsoft.com/office/drawing/2014/main" id="{EA0F98CC-29C7-480B-9083-6234BB304EF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59117" y="2525524"/>
            <a:ext cx="2026783" cy="1942212"/>
          </a:xfrm>
          <a:prstGeom prst="rect">
            <a:avLst/>
          </a:prstGeom>
          <a:ln w="3175">
            <a:solidFill>
              <a:schemeClr val="accent2">
                <a:lumMod val="40000"/>
                <a:lumOff val="60000"/>
              </a:schemeClr>
            </a:solidFill>
          </a:ln>
        </p:spPr>
      </p:pic>
      <p:pic>
        <p:nvPicPr>
          <p:cNvPr id="41" name="Picture 40">
            <a:extLst>
              <a:ext uri="{FF2B5EF4-FFF2-40B4-BE49-F238E27FC236}">
                <a16:creationId xmlns:a16="http://schemas.microsoft.com/office/drawing/2014/main" id="{FADE9A39-FF98-42C2-AA1A-BB0D266AFA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441" y="247300"/>
            <a:ext cx="2010411" cy="1942211"/>
          </a:xfrm>
          <a:prstGeom prst="rect">
            <a:avLst/>
          </a:prstGeom>
          <a:ln w="3175">
            <a:solidFill>
              <a:schemeClr val="accent2">
                <a:lumMod val="40000"/>
                <a:lumOff val="60000"/>
              </a:schemeClr>
            </a:solidFill>
          </a:ln>
        </p:spPr>
      </p:pic>
      <p:pic>
        <p:nvPicPr>
          <p:cNvPr id="42" name="Picture 41">
            <a:extLst>
              <a:ext uri="{FF2B5EF4-FFF2-40B4-BE49-F238E27FC236}">
                <a16:creationId xmlns:a16="http://schemas.microsoft.com/office/drawing/2014/main" id="{1C594716-3B89-4F95-A9C6-F97BC32DDE6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629624" y="2512804"/>
            <a:ext cx="1994034" cy="1954932"/>
          </a:xfrm>
          <a:prstGeom prst="rect">
            <a:avLst/>
          </a:prstGeom>
          <a:ln w="3175">
            <a:solidFill>
              <a:schemeClr val="accent2">
                <a:lumMod val="40000"/>
                <a:lumOff val="60000"/>
              </a:schemeClr>
            </a:solidFill>
          </a:ln>
        </p:spPr>
      </p:pic>
      <p:pic>
        <p:nvPicPr>
          <p:cNvPr id="43" name="Picture 42">
            <a:extLst>
              <a:ext uri="{FF2B5EF4-FFF2-40B4-BE49-F238E27FC236}">
                <a16:creationId xmlns:a16="http://schemas.microsoft.com/office/drawing/2014/main" id="{2D1DB8B3-17E7-4C22-A0A5-0CE24C13652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93712" y="4776220"/>
            <a:ext cx="2010411" cy="1954932"/>
          </a:xfrm>
          <a:prstGeom prst="rect">
            <a:avLst/>
          </a:prstGeom>
          <a:ln w="3175">
            <a:solidFill>
              <a:schemeClr val="accent2">
                <a:lumMod val="40000"/>
                <a:lumOff val="60000"/>
              </a:schemeClr>
            </a:solidFill>
          </a:ln>
        </p:spPr>
      </p:pic>
      <p:pic>
        <p:nvPicPr>
          <p:cNvPr id="44" name="Picture 43">
            <a:extLst>
              <a:ext uri="{FF2B5EF4-FFF2-40B4-BE49-F238E27FC236}">
                <a16:creationId xmlns:a16="http://schemas.microsoft.com/office/drawing/2014/main" id="{20DD1BB8-330F-4E0E-8D8F-68B4069C08F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626669" y="260512"/>
            <a:ext cx="2056159" cy="1954932"/>
          </a:xfrm>
          <a:prstGeom prst="rect">
            <a:avLst/>
          </a:prstGeom>
          <a:ln w="3175">
            <a:solidFill>
              <a:schemeClr val="accent2">
                <a:lumMod val="40000"/>
                <a:lumOff val="60000"/>
              </a:schemeClr>
            </a:solidFill>
          </a:ln>
        </p:spPr>
      </p:pic>
      <p:pic>
        <p:nvPicPr>
          <p:cNvPr id="46" name="Picture 45">
            <a:extLst>
              <a:ext uri="{FF2B5EF4-FFF2-40B4-BE49-F238E27FC236}">
                <a16:creationId xmlns:a16="http://schemas.microsoft.com/office/drawing/2014/main" id="{CD75ADCA-F58A-4053-80F1-5155A36803C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49093" y="260512"/>
            <a:ext cx="2032889" cy="1960716"/>
          </a:xfrm>
          <a:prstGeom prst="rect">
            <a:avLst/>
          </a:prstGeom>
        </p:spPr>
      </p:pic>
      <p:sp>
        <p:nvSpPr>
          <p:cNvPr id="47" name="Rectangle 46">
            <a:extLst>
              <a:ext uri="{FF2B5EF4-FFF2-40B4-BE49-F238E27FC236}">
                <a16:creationId xmlns:a16="http://schemas.microsoft.com/office/drawing/2014/main" id="{3B78AB32-231A-4058-ABDD-654FCFFC48AD}"/>
              </a:ext>
            </a:extLst>
          </p:cNvPr>
          <p:cNvSpPr/>
          <p:nvPr/>
        </p:nvSpPr>
        <p:spPr>
          <a:xfrm>
            <a:off x="11623658" y="6233160"/>
            <a:ext cx="415942" cy="46482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12" name="Picture 11">
            <a:extLst>
              <a:ext uri="{FF2B5EF4-FFF2-40B4-BE49-F238E27FC236}">
                <a16:creationId xmlns:a16="http://schemas.microsoft.com/office/drawing/2014/main" id="{D15C6E4D-AABF-4404-8DB3-4511D6A0BD5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29624" y="4723517"/>
            <a:ext cx="2007200" cy="1930341"/>
          </a:xfrm>
          <a:prstGeom prst="rect">
            <a:avLst/>
          </a:prstGeom>
          <a:ln w="3175">
            <a:solidFill>
              <a:schemeClr val="accent2">
                <a:lumMod val="40000"/>
                <a:lumOff val="60000"/>
              </a:schemeClr>
            </a:solidFill>
          </a:ln>
        </p:spPr>
      </p:pic>
      <p:sp>
        <p:nvSpPr>
          <p:cNvPr id="28" name="Rectangle 27">
            <a:extLst>
              <a:ext uri="{FF2B5EF4-FFF2-40B4-BE49-F238E27FC236}">
                <a16:creationId xmlns:a16="http://schemas.microsoft.com/office/drawing/2014/main" id="{4DBC8CFF-3198-4835-AD7E-C3D682682946}"/>
              </a:ext>
            </a:extLst>
          </p:cNvPr>
          <p:cNvSpPr/>
          <p:nvPr/>
        </p:nvSpPr>
        <p:spPr>
          <a:xfrm>
            <a:off x="0" y="0"/>
            <a:ext cx="12188825" cy="6858000"/>
          </a:xfrm>
          <a:prstGeom prst="rect">
            <a:avLst/>
          </a:prstGeom>
          <a:solidFill>
            <a:schemeClr val="bg1">
              <a:alpha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pSp>
        <p:nvGrpSpPr>
          <p:cNvPr id="48" name="Group 47">
            <a:extLst>
              <a:ext uri="{FF2B5EF4-FFF2-40B4-BE49-F238E27FC236}">
                <a16:creationId xmlns:a16="http://schemas.microsoft.com/office/drawing/2014/main" id="{B9EE28CE-E9EE-4355-B00D-C0AA3A4E62BB}"/>
              </a:ext>
            </a:extLst>
          </p:cNvPr>
          <p:cNvGrpSpPr/>
          <p:nvPr/>
        </p:nvGrpSpPr>
        <p:grpSpPr>
          <a:xfrm>
            <a:off x="-1" y="1873007"/>
            <a:ext cx="12188825" cy="929627"/>
            <a:chOff x="-1" y="624840"/>
            <a:chExt cx="12188825" cy="929627"/>
          </a:xfrm>
        </p:grpSpPr>
        <p:sp>
          <p:nvSpPr>
            <p:cNvPr id="33" name="Content Placeholder 3">
              <a:extLst>
                <a:ext uri="{FF2B5EF4-FFF2-40B4-BE49-F238E27FC236}">
                  <a16:creationId xmlns:a16="http://schemas.microsoft.com/office/drawing/2014/main" id="{47F3F3D4-A948-47C2-BAB2-78D3D686CA57}"/>
                </a:ext>
              </a:extLst>
            </p:cNvPr>
            <p:cNvSpPr txBox="1">
              <a:spLocks/>
            </p:cNvSpPr>
            <p:nvPr/>
          </p:nvSpPr>
          <p:spPr>
            <a:xfrm>
              <a:off x="-1" y="624840"/>
              <a:ext cx="12188825" cy="929627"/>
            </a:xfrm>
            <a:prstGeom prst="rect">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indent="0">
                <a:lnSpc>
                  <a:spcPct val="90000"/>
                </a:lnSpc>
                <a:spcBef>
                  <a:spcPts val="1200"/>
                </a:spcBef>
                <a:buClr>
                  <a:schemeClr val="tx1"/>
                </a:buClr>
                <a:buFont typeface="HP Simplified" panose="020B0604020204020204" pitchFamily="34" charset="0"/>
                <a:buNone/>
                <a:defRPr sz="2800" b="1">
                  <a:solidFill>
                    <a:schemeClr val="bg1"/>
                  </a:solidFill>
                </a:defRPr>
              </a:lvl1pPr>
              <a:lvl2pPr marL="411480" indent="-182880">
                <a:lnSpc>
                  <a:spcPct val="90000"/>
                </a:lnSpc>
                <a:spcBef>
                  <a:spcPts val="800"/>
                </a:spcBef>
                <a:buClr>
                  <a:schemeClr val="tx1"/>
                </a:buClr>
                <a:buSzPct val="80000"/>
                <a:buFont typeface="HP Simplified" panose="020B0604020204020204" pitchFamily="34" charset="0"/>
                <a:buChar char="–"/>
                <a:defRPr sz="1600">
                  <a:solidFill>
                    <a:schemeClr val="lt1"/>
                  </a:solidFill>
                </a:defRPr>
              </a:lvl2pPr>
              <a:lvl3pPr marL="548640" indent="-137160">
                <a:lnSpc>
                  <a:spcPct val="90000"/>
                </a:lnSpc>
                <a:spcBef>
                  <a:spcPts val="600"/>
                </a:spcBef>
                <a:buClr>
                  <a:schemeClr val="tx1"/>
                </a:buClr>
                <a:buFont typeface="HP Simplified" panose="020B0604020204020204" pitchFamily="34" charset="0"/>
                <a:buChar char="•"/>
                <a:defRPr sz="1400">
                  <a:solidFill>
                    <a:schemeClr val="lt1"/>
                  </a:solidFill>
                </a:defRPr>
              </a:lvl3pPr>
              <a:lvl4pPr marL="731520" indent="-137160">
                <a:lnSpc>
                  <a:spcPct val="90000"/>
                </a:lnSpc>
                <a:spcBef>
                  <a:spcPts val="600"/>
                </a:spcBef>
                <a:buClr>
                  <a:schemeClr val="tx1"/>
                </a:buClr>
                <a:buSzPct val="80000"/>
                <a:buFont typeface="HP Simplified" panose="020B0604020204020204" pitchFamily="34" charset="0"/>
                <a:buChar char="–"/>
                <a:defRPr sz="1200">
                  <a:solidFill>
                    <a:schemeClr val="lt1"/>
                  </a:solidFill>
                </a:defRPr>
              </a:lvl4pPr>
              <a:lvl5pPr marL="868680" indent="-137160">
                <a:lnSpc>
                  <a:spcPct val="90000"/>
                </a:lnSpc>
                <a:spcBef>
                  <a:spcPts val="600"/>
                </a:spcBef>
                <a:buClr>
                  <a:schemeClr val="tx1"/>
                </a:buClr>
                <a:buFont typeface="HP Simplified" panose="020B0604020204020204" pitchFamily="34" charset="0"/>
                <a:buChar char="•"/>
                <a:defRPr sz="1200">
                  <a:solidFill>
                    <a:schemeClr val="lt1"/>
                  </a:solidFill>
                </a:defRPr>
              </a:lvl5pPr>
              <a:lvl6pPr marL="1051560" indent="-137160">
                <a:lnSpc>
                  <a:spcPct val="90000"/>
                </a:lnSpc>
                <a:spcBef>
                  <a:spcPts val="600"/>
                </a:spcBef>
                <a:buClr>
                  <a:schemeClr val="tx1"/>
                </a:buClr>
                <a:buSzPct val="80000"/>
                <a:buFont typeface="HP Simplified" panose="020B0604020204020204" pitchFamily="34" charset="0"/>
                <a:buChar char="–"/>
                <a:defRPr sz="1200">
                  <a:solidFill>
                    <a:schemeClr val="lt1"/>
                  </a:solidFill>
                </a:defRPr>
              </a:lvl6pPr>
              <a:lvl7pPr marL="1188720" indent="-137160">
                <a:lnSpc>
                  <a:spcPct val="90000"/>
                </a:lnSpc>
                <a:spcBef>
                  <a:spcPts val="600"/>
                </a:spcBef>
                <a:buClr>
                  <a:schemeClr val="tx1"/>
                </a:buClr>
                <a:buFont typeface="HP Simplified" panose="020B0604020204020204" pitchFamily="34" charset="0"/>
                <a:buChar char="•"/>
                <a:defRPr sz="1200">
                  <a:solidFill>
                    <a:schemeClr val="lt1"/>
                  </a:solidFill>
                </a:defRPr>
              </a:lvl7pPr>
              <a:lvl8pPr marL="1371600" indent="-137160">
                <a:lnSpc>
                  <a:spcPct val="90000"/>
                </a:lnSpc>
                <a:spcBef>
                  <a:spcPts val="600"/>
                </a:spcBef>
                <a:buClr>
                  <a:schemeClr val="tx1"/>
                </a:buClr>
                <a:buSzPct val="80000"/>
                <a:buFont typeface="HP Simplified" panose="020B0604020204020204" pitchFamily="34" charset="0"/>
                <a:buChar char="–"/>
                <a:defRPr sz="1200">
                  <a:solidFill>
                    <a:schemeClr val="lt1"/>
                  </a:solidFill>
                </a:defRPr>
              </a:lvl8pPr>
              <a:lvl9pPr marL="1554480" indent="-137160">
                <a:lnSpc>
                  <a:spcPct val="90000"/>
                </a:lnSpc>
                <a:spcBef>
                  <a:spcPts val="600"/>
                </a:spcBef>
                <a:buClr>
                  <a:schemeClr val="tx1"/>
                </a:buClr>
                <a:buFont typeface="HP Simplified" panose="020B0604020204020204" pitchFamily="34" charset="0"/>
                <a:buChar char="•"/>
                <a:defRPr sz="1200">
                  <a:solidFill>
                    <a:schemeClr val="lt1"/>
                  </a:solidFill>
                </a:defRPr>
              </a:lvl9pPr>
            </a:lstStyle>
            <a:p>
              <a:endParaRPr lang="en-US" dirty="0"/>
            </a:p>
          </p:txBody>
        </p:sp>
        <p:sp>
          <p:nvSpPr>
            <p:cNvPr id="32" name="Rectangle 31">
              <a:extLst>
                <a:ext uri="{FF2B5EF4-FFF2-40B4-BE49-F238E27FC236}">
                  <a16:creationId xmlns:a16="http://schemas.microsoft.com/office/drawing/2014/main" id="{80686E4B-3840-4C7A-99E1-737FE3439DB4}"/>
                </a:ext>
              </a:extLst>
            </p:cNvPr>
            <p:cNvSpPr/>
            <p:nvPr/>
          </p:nvSpPr>
          <p:spPr>
            <a:xfrm>
              <a:off x="833235" y="828043"/>
              <a:ext cx="6440033" cy="5232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Bef>
                  <a:spcPts val="1200"/>
                </a:spcBef>
                <a:buClr>
                  <a:schemeClr val="tx1"/>
                </a:buClr>
              </a:pPr>
              <a:r>
                <a:rPr lang="en-US" sz="2800" b="1" dirty="0">
                  <a:solidFill>
                    <a:schemeClr val="bg1"/>
                  </a:solidFill>
                </a:rPr>
                <a:t>What are others doing in the Amazon space</a:t>
              </a:r>
            </a:p>
          </p:txBody>
        </p:sp>
      </p:grpSp>
    </p:spTree>
    <p:extLst>
      <p:ext uri="{BB962C8B-B14F-4D97-AF65-F5344CB8AC3E}">
        <p14:creationId xmlns:p14="http://schemas.microsoft.com/office/powerpoint/2010/main" val="611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AEB5DF-3FFC-4035-B585-6FB06806BF09}"/>
              </a:ext>
            </a:extLst>
          </p:cNvPr>
          <p:cNvSpPr>
            <a:spLocks noGrp="1"/>
          </p:cNvSpPr>
          <p:nvPr>
            <p:ph type="sldNum" sz="quarter" idx="12"/>
          </p:nvPr>
        </p:nvSpPr>
        <p:spPr/>
        <p:txBody>
          <a:bodyPr/>
          <a:lstStyle/>
          <a:p>
            <a:fld id="{00DE720E-C72B-42F0-AD69-52D60E3C605E}" type="slidenum">
              <a:rPr lang="en-US" smtClean="0"/>
              <a:t>11</a:t>
            </a:fld>
            <a:endParaRPr lang="en-US" dirty="0"/>
          </a:p>
        </p:txBody>
      </p:sp>
      <p:grpSp>
        <p:nvGrpSpPr>
          <p:cNvPr id="8" name="Group 7">
            <a:extLst>
              <a:ext uri="{FF2B5EF4-FFF2-40B4-BE49-F238E27FC236}">
                <a16:creationId xmlns:a16="http://schemas.microsoft.com/office/drawing/2014/main" id="{37E475D7-A47E-4610-A2B5-0922AF9AFB9F}"/>
              </a:ext>
            </a:extLst>
          </p:cNvPr>
          <p:cNvGrpSpPr/>
          <p:nvPr/>
        </p:nvGrpSpPr>
        <p:grpSpPr>
          <a:xfrm>
            <a:off x="363971" y="203260"/>
            <a:ext cx="3420066" cy="2743987"/>
            <a:chOff x="516332" y="570713"/>
            <a:chExt cx="3420066" cy="2743987"/>
          </a:xfrm>
        </p:grpSpPr>
        <p:pic>
          <p:nvPicPr>
            <p:cNvPr id="6" name="Picture 5">
              <a:extLst>
                <a:ext uri="{FF2B5EF4-FFF2-40B4-BE49-F238E27FC236}">
                  <a16:creationId xmlns:a16="http://schemas.microsoft.com/office/drawing/2014/main" id="{6BAC6239-2E16-483D-94D9-37F8D8D065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8" b="1"/>
            <a:stretch/>
          </p:blipFill>
          <p:spPr>
            <a:xfrm>
              <a:off x="516332" y="570713"/>
              <a:ext cx="3420066" cy="2743987"/>
            </a:xfrm>
            <a:prstGeom prst="rect">
              <a:avLst/>
            </a:prstGeom>
          </p:spPr>
        </p:pic>
        <p:pic>
          <p:nvPicPr>
            <p:cNvPr id="7" name="Picture 6">
              <a:extLst>
                <a:ext uri="{FF2B5EF4-FFF2-40B4-BE49-F238E27FC236}">
                  <a16:creationId xmlns:a16="http://schemas.microsoft.com/office/drawing/2014/main" id="{AC480ED7-145C-4BBB-8C9E-193232228C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579" y="643689"/>
              <a:ext cx="3268510" cy="1991227"/>
            </a:xfrm>
            <a:prstGeom prst="rect">
              <a:avLst/>
            </a:prstGeom>
          </p:spPr>
        </p:pic>
      </p:grpSp>
      <p:sp>
        <p:nvSpPr>
          <p:cNvPr id="9" name="Rectangle 8">
            <a:extLst>
              <a:ext uri="{FF2B5EF4-FFF2-40B4-BE49-F238E27FC236}">
                <a16:creationId xmlns:a16="http://schemas.microsoft.com/office/drawing/2014/main" id="{BED6744E-FB0F-4DEA-ADAC-6ADB967DE9F5}"/>
              </a:ext>
            </a:extLst>
          </p:cNvPr>
          <p:cNvSpPr/>
          <p:nvPr/>
        </p:nvSpPr>
        <p:spPr>
          <a:xfrm>
            <a:off x="263787" y="3004004"/>
            <a:ext cx="3520250" cy="415498"/>
          </a:xfrm>
          <a:prstGeom prst="rect">
            <a:avLst/>
          </a:prstGeom>
        </p:spPr>
        <p:txBody>
          <a:bodyPr wrap="square">
            <a:spAutoFit/>
          </a:bodyPr>
          <a:lstStyle/>
          <a:p>
            <a:r>
              <a:rPr lang="en-US" sz="700" dirty="0">
                <a:hlinkClick r:id="rId4"/>
              </a:rPr>
              <a:t>https://www.amazon.com/Gillette-Fusion5-ProGlide-Refills-Packaging/dp/B06X9PM3GJ/ref=sr_1_5_a_it?ie=UTF8&amp;qid=1546874005&amp;sr=8-5&amp;keywords=gilette&amp;th=1</a:t>
            </a:r>
            <a:endParaRPr lang="en-US" sz="700" dirty="0"/>
          </a:p>
        </p:txBody>
      </p:sp>
      <p:pic>
        <p:nvPicPr>
          <p:cNvPr id="10" name="Picture 9">
            <a:extLst>
              <a:ext uri="{FF2B5EF4-FFF2-40B4-BE49-F238E27FC236}">
                <a16:creationId xmlns:a16="http://schemas.microsoft.com/office/drawing/2014/main" id="{756EB49E-B8CA-48F7-881C-AD2110F265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4792" y="203260"/>
            <a:ext cx="2007200" cy="1927384"/>
          </a:xfrm>
          <a:prstGeom prst="rect">
            <a:avLst/>
          </a:prstGeom>
          <a:ln w="3175">
            <a:solidFill>
              <a:schemeClr val="accent2">
                <a:lumMod val="40000"/>
                <a:lumOff val="60000"/>
              </a:schemeClr>
            </a:solidFill>
          </a:ln>
        </p:spPr>
      </p:pic>
      <p:pic>
        <p:nvPicPr>
          <p:cNvPr id="11" name="Picture 10">
            <a:extLst>
              <a:ext uri="{FF2B5EF4-FFF2-40B4-BE49-F238E27FC236}">
                <a16:creationId xmlns:a16="http://schemas.microsoft.com/office/drawing/2014/main" id="{2DB18F1B-8935-445E-BBD5-53C81BAC07E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05330" y="237248"/>
            <a:ext cx="2007199" cy="1924428"/>
          </a:xfrm>
          <a:prstGeom prst="rect">
            <a:avLst/>
          </a:prstGeom>
          <a:ln w="3175">
            <a:solidFill>
              <a:schemeClr val="accent2">
                <a:lumMod val="40000"/>
                <a:lumOff val="60000"/>
              </a:schemeClr>
            </a:solidFill>
          </a:ln>
        </p:spPr>
      </p:pic>
      <p:pic>
        <p:nvPicPr>
          <p:cNvPr id="12" name="Picture 11">
            <a:extLst>
              <a:ext uri="{FF2B5EF4-FFF2-40B4-BE49-F238E27FC236}">
                <a16:creationId xmlns:a16="http://schemas.microsoft.com/office/drawing/2014/main" id="{D15C6E4D-AABF-4404-8DB3-4511D6A0BD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78992" y="4724399"/>
            <a:ext cx="2007200" cy="1930341"/>
          </a:xfrm>
          <a:prstGeom prst="rect">
            <a:avLst/>
          </a:prstGeom>
          <a:ln w="3175">
            <a:solidFill>
              <a:schemeClr val="accent2">
                <a:lumMod val="40000"/>
                <a:lumOff val="60000"/>
              </a:schemeClr>
            </a:solidFill>
          </a:ln>
        </p:spPr>
      </p:pic>
      <p:pic>
        <p:nvPicPr>
          <p:cNvPr id="13" name="Picture 12">
            <a:extLst>
              <a:ext uri="{FF2B5EF4-FFF2-40B4-BE49-F238E27FC236}">
                <a16:creationId xmlns:a16="http://schemas.microsoft.com/office/drawing/2014/main" id="{A214F15A-99EF-48FB-A48A-0E3BF3F8E3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44255" y="206215"/>
            <a:ext cx="1998331" cy="1939209"/>
          </a:xfrm>
          <a:prstGeom prst="rect">
            <a:avLst/>
          </a:prstGeom>
          <a:ln w="3175">
            <a:solidFill>
              <a:schemeClr val="accent2">
                <a:lumMod val="40000"/>
                <a:lumOff val="60000"/>
              </a:schemeClr>
            </a:solidFill>
          </a:ln>
        </p:spPr>
      </p:pic>
      <p:pic>
        <p:nvPicPr>
          <p:cNvPr id="14" name="Picture 13">
            <a:extLst>
              <a:ext uri="{FF2B5EF4-FFF2-40B4-BE49-F238E27FC236}">
                <a16:creationId xmlns:a16="http://schemas.microsoft.com/office/drawing/2014/main" id="{A63F83A1-574E-4613-A51F-3532555C5A7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05329" y="2448314"/>
            <a:ext cx="2007200" cy="1927384"/>
          </a:xfrm>
          <a:prstGeom prst="rect">
            <a:avLst/>
          </a:prstGeom>
          <a:ln w="3175">
            <a:solidFill>
              <a:schemeClr val="accent2">
                <a:lumMod val="40000"/>
                <a:lumOff val="60000"/>
              </a:schemeClr>
            </a:solidFill>
          </a:ln>
        </p:spPr>
      </p:pic>
      <p:pic>
        <p:nvPicPr>
          <p:cNvPr id="15" name="Picture 14">
            <a:extLst>
              <a:ext uri="{FF2B5EF4-FFF2-40B4-BE49-F238E27FC236}">
                <a16:creationId xmlns:a16="http://schemas.microsoft.com/office/drawing/2014/main" id="{F46B3E74-36E7-422C-B48C-0FBEBCA4C2D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77748" y="2448314"/>
            <a:ext cx="2001287" cy="1927384"/>
          </a:xfrm>
          <a:prstGeom prst="rect">
            <a:avLst/>
          </a:prstGeom>
          <a:ln w="3175">
            <a:solidFill>
              <a:schemeClr val="accent2">
                <a:lumMod val="40000"/>
                <a:lumOff val="60000"/>
              </a:schemeClr>
            </a:solidFill>
          </a:ln>
        </p:spPr>
      </p:pic>
      <p:pic>
        <p:nvPicPr>
          <p:cNvPr id="17" name="Picture 16">
            <a:extLst>
              <a:ext uri="{FF2B5EF4-FFF2-40B4-BE49-F238E27FC236}">
                <a16:creationId xmlns:a16="http://schemas.microsoft.com/office/drawing/2014/main" id="{E84EA1EE-F0F1-45FE-8B22-26F987FFDD8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38343" y="2448314"/>
            <a:ext cx="2004243" cy="1927384"/>
          </a:xfrm>
          <a:prstGeom prst="rect">
            <a:avLst/>
          </a:prstGeom>
          <a:ln w="3175">
            <a:solidFill>
              <a:schemeClr val="accent2">
                <a:lumMod val="40000"/>
                <a:lumOff val="60000"/>
              </a:schemeClr>
            </a:solidFill>
          </a:ln>
        </p:spPr>
      </p:pic>
      <p:pic>
        <p:nvPicPr>
          <p:cNvPr id="24" name="Picture 23">
            <a:extLst>
              <a:ext uri="{FF2B5EF4-FFF2-40B4-BE49-F238E27FC236}">
                <a16:creationId xmlns:a16="http://schemas.microsoft.com/office/drawing/2014/main" id="{7407CAB0-33E0-411A-A7B1-6115CFFAB6C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05329" y="4693368"/>
            <a:ext cx="2010409" cy="1927384"/>
          </a:xfrm>
          <a:prstGeom prst="rect">
            <a:avLst/>
          </a:prstGeom>
          <a:ln w="3175">
            <a:solidFill>
              <a:schemeClr val="accent2">
                <a:lumMod val="40000"/>
                <a:lumOff val="60000"/>
              </a:schemeClr>
            </a:solidFill>
          </a:ln>
        </p:spPr>
      </p:pic>
      <p:pic>
        <p:nvPicPr>
          <p:cNvPr id="25" name="Picture 24">
            <a:extLst>
              <a:ext uri="{FF2B5EF4-FFF2-40B4-BE49-F238E27FC236}">
                <a16:creationId xmlns:a16="http://schemas.microsoft.com/office/drawing/2014/main" id="{E9ED0EA0-0236-4CF1-9F29-38CA5ED3355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38343" y="4724399"/>
            <a:ext cx="2007199" cy="1939797"/>
          </a:xfrm>
          <a:prstGeom prst="rect">
            <a:avLst/>
          </a:prstGeom>
          <a:ln w="3175">
            <a:solidFill>
              <a:schemeClr val="accent2">
                <a:lumMod val="40000"/>
                <a:lumOff val="60000"/>
              </a:schemeClr>
            </a:solidFill>
          </a:ln>
        </p:spPr>
      </p:pic>
      <p:sp>
        <p:nvSpPr>
          <p:cNvPr id="26" name="TextBox 25">
            <a:extLst>
              <a:ext uri="{FF2B5EF4-FFF2-40B4-BE49-F238E27FC236}">
                <a16:creationId xmlns:a16="http://schemas.microsoft.com/office/drawing/2014/main" id="{E3517DD8-B439-4366-BCDC-C31EF17E2507}"/>
              </a:ext>
            </a:extLst>
          </p:cNvPr>
          <p:cNvSpPr txBox="1"/>
          <p:nvPr/>
        </p:nvSpPr>
        <p:spPr>
          <a:xfrm>
            <a:off x="363970" y="3603298"/>
            <a:ext cx="2708413" cy="1456944"/>
          </a:xfrm>
          <a:prstGeom prst="rect">
            <a:avLst/>
          </a:prstGeom>
          <a:noFill/>
        </p:spPr>
        <p:txBody>
          <a:bodyPr wrap="square" lIns="0" tIns="0" rIns="0" bIns="0" rtlCol="0">
            <a:noAutofit/>
          </a:bodyPr>
          <a:lstStyle/>
          <a:p>
            <a:pPr>
              <a:lnSpc>
                <a:spcPct val="90000"/>
              </a:lnSpc>
              <a:spcBef>
                <a:spcPts val="1200"/>
              </a:spcBef>
            </a:pPr>
            <a:r>
              <a:rPr lang="en-US" sz="1400" dirty="0"/>
              <a:t>No copy</a:t>
            </a:r>
          </a:p>
          <a:p>
            <a:pPr>
              <a:lnSpc>
                <a:spcPct val="90000"/>
              </a:lnSpc>
              <a:spcBef>
                <a:spcPts val="1200"/>
              </a:spcBef>
            </a:pPr>
            <a:r>
              <a:rPr lang="en-US" sz="1400" dirty="0"/>
              <a:t>Simple</a:t>
            </a:r>
          </a:p>
          <a:p>
            <a:pPr>
              <a:lnSpc>
                <a:spcPct val="90000"/>
              </a:lnSpc>
              <a:spcBef>
                <a:spcPts val="1200"/>
              </a:spcBef>
            </a:pPr>
            <a:r>
              <a:rPr lang="en-US" sz="1400" dirty="0"/>
              <a:t>Usage of understandable icons</a:t>
            </a:r>
          </a:p>
          <a:p>
            <a:pPr>
              <a:lnSpc>
                <a:spcPct val="90000"/>
              </a:lnSpc>
              <a:spcBef>
                <a:spcPts val="1200"/>
              </a:spcBef>
            </a:pPr>
            <a:r>
              <a:rPr lang="en-US" sz="1400" dirty="0"/>
              <a:t>No logo</a:t>
            </a:r>
          </a:p>
          <a:p>
            <a:pPr>
              <a:lnSpc>
                <a:spcPct val="90000"/>
              </a:lnSpc>
              <a:spcBef>
                <a:spcPts val="1200"/>
              </a:spcBef>
            </a:pPr>
            <a:r>
              <a:rPr lang="en-US" sz="1400" dirty="0"/>
              <a:t>Brand consistency</a:t>
            </a:r>
          </a:p>
          <a:p>
            <a:pPr>
              <a:lnSpc>
                <a:spcPct val="90000"/>
              </a:lnSpc>
              <a:spcBef>
                <a:spcPts val="1200"/>
              </a:spcBef>
            </a:pPr>
            <a:r>
              <a:rPr lang="en-US" sz="1400" dirty="0"/>
              <a:t>What’s in the box</a:t>
            </a:r>
          </a:p>
        </p:txBody>
      </p:sp>
    </p:spTree>
    <p:extLst>
      <p:ext uri="{BB962C8B-B14F-4D97-AF65-F5344CB8AC3E}">
        <p14:creationId xmlns:p14="http://schemas.microsoft.com/office/powerpoint/2010/main" val="328553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AACFB0-BA95-47F7-AE5B-0914EEAFB25C}"/>
              </a:ext>
            </a:extLst>
          </p:cNvPr>
          <p:cNvSpPr>
            <a:spLocks noGrp="1"/>
          </p:cNvSpPr>
          <p:nvPr>
            <p:ph type="sldNum" sz="quarter" idx="12"/>
          </p:nvPr>
        </p:nvSpPr>
        <p:spPr/>
        <p:txBody>
          <a:bodyPr/>
          <a:lstStyle/>
          <a:p>
            <a:fld id="{00DE720E-C72B-42F0-AD69-52D60E3C605E}" type="slidenum">
              <a:rPr lang="en-US" smtClean="0"/>
              <a:t>12</a:t>
            </a:fld>
            <a:endParaRPr lang="en-US" dirty="0"/>
          </a:p>
        </p:txBody>
      </p:sp>
      <p:pic>
        <p:nvPicPr>
          <p:cNvPr id="7" name="Picture 6">
            <a:extLst>
              <a:ext uri="{FF2B5EF4-FFF2-40B4-BE49-F238E27FC236}">
                <a16:creationId xmlns:a16="http://schemas.microsoft.com/office/drawing/2014/main" id="{87E91079-48FA-49DC-97D9-556D373343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8" b="1"/>
          <a:stretch/>
        </p:blipFill>
        <p:spPr>
          <a:xfrm>
            <a:off x="363971" y="203260"/>
            <a:ext cx="3420066" cy="2743987"/>
          </a:xfrm>
          <a:prstGeom prst="rect">
            <a:avLst/>
          </a:prstGeom>
        </p:spPr>
      </p:pic>
      <p:sp>
        <p:nvSpPr>
          <p:cNvPr id="9" name="Rectangle 8">
            <a:extLst>
              <a:ext uri="{FF2B5EF4-FFF2-40B4-BE49-F238E27FC236}">
                <a16:creationId xmlns:a16="http://schemas.microsoft.com/office/drawing/2014/main" id="{EA0B4702-936F-4008-875A-7FD4A9496571}"/>
              </a:ext>
            </a:extLst>
          </p:cNvPr>
          <p:cNvSpPr/>
          <p:nvPr/>
        </p:nvSpPr>
        <p:spPr>
          <a:xfrm>
            <a:off x="263787" y="3004004"/>
            <a:ext cx="3520250" cy="415498"/>
          </a:xfrm>
          <a:prstGeom prst="rect">
            <a:avLst/>
          </a:prstGeom>
        </p:spPr>
        <p:txBody>
          <a:bodyPr wrap="square">
            <a:spAutoFit/>
          </a:bodyPr>
          <a:lstStyle/>
          <a:p>
            <a:r>
              <a:rPr lang="en-US" sz="700" dirty="0">
                <a:hlinkClick r:id="rId3"/>
              </a:rPr>
              <a:t>https://www.amazon.com/Charmin-Strong-Toilet-Family-Packaging/dp/B0798DVT69/ref=sr_1_8_a_it?ie=UTF8&amp;qid=1546875089&amp;sr=8-8&amp;keywords=charmin</a:t>
            </a:r>
            <a:endParaRPr lang="en-US" sz="700" dirty="0"/>
          </a:p>
        </p:txBody>
      </p:sp>
      <p:pic>
        <p:nvPicPr>
          <p:cNvPr id="20" name="Picture 19">
            <a:extLst>
              <a:ext uri="{FF2B5EF4-FFF2-40B4-BE49-F238E27FC236}">
                <a16:creationId xmlns:a16="http://schemas.microsoft.com/office/drawing/2014/main" id="{CC18E811-3BB5-44B9-A6FE-382A3C2978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2119" y="215723"/>
            <a:ext cx="2010410" cy="1961913"/>
          </a:xfrm>
          <a:prstGeom prst="rect">
            <a:avLst/>
          </a:prstGeom>
        </p:spPr>
      </p:pic>
      <p:pic>
        <p:nvPicPr>
          <p:cNvPr id="21" name="Picture 20">
            <a:extLst>
              <a:ext uri="{FF2B5EF4-FFF2-40B4-BE49-F238E27FC236}">
                <a16:creationId xmlns:a16="http://schemas.microsoft.com/office/drawing/2014/main" id="{F86B023F-FD5D-41E2-B90C-2CA73BD580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3186" y="203260"/>
            <a:ext cx="2010410" cy="1970903"/>
          </a:xfrm>
          <a:prstGeom prst="rect">
            <a:avLst/>
          </a:prstGeom>
        </p:spPr>
      </p:pic>
      <p:pic>
        <p:nvPicPr>
          <p:cNvPr id="22" name="Picture 21">
            <a:extLst>
              <a:ext uri="{FF2B5EF4-FFF2-40B4-BE49-F238E27FC236}">
                <a16:creationId xmlns:a16="http://schemas.microsoft.com/office/drawing/2014/main" id="{0C0860BB-83B1-4951-8382-AEB01225E2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32176" y="203260"/>
            <a:ext cx="2010410" cy="1961766"/>
          </a:xfrm>
          <a:prstGeom prst="rect">
            <a:avLst/>
          </a:prstGeom>
        </p:spPr>
      </p:pic>
      <p:pic>
        <p:nvPicPr>
          <p:cNvPr id="23" name="Picture 22">
            <a:extLst>
              <a:ext uri="{FF2B5EF4-FFF2-40B4-BE49-F238E27FC236}">
                <a16:creationId xmlns:a16="http://schemas.microsoft.com/office/drawing/2014/main" id="{7C605B8F-4A68-4792-89A1-B49D0863E3B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11188" y="2435655"/>
            <a:ext cx="2010410" cy="1986690"/>
          </a:xfrm>
          <a:prstGeom prst="rect">
            <a:avLst/>
          </a:prstGeom>
        </p:spPr>
      </p:pic>
      <p:pic>
        <p:nvPicPr>
          <p:cNvPr id="24" name="Picture 23">
            <a:extLst>
              <a:ext uri="{FF2B5EF4-FFF2-40B4-BE49-F238E27FC236}">
                <a16:creationId xmlns:a16="http://schemas.microsoft.com/office/drawing/2014/main" id="{2C166889-24E9-4DD5-87E3-6F5C4865711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973186" y="2448142"/>
            <a:ext cx="2010410" cy="1961715"/>
          </a:xfrm>
          <a:prstGeom prst="rect">
            <a:avLst/>
          </a:prstGeom>
        </p:spPr>
      </p:pic>
      <p:pic>
        <p:nvPicPr>
          <p:cNvPr id="25" name="Picture 24">
            <a:extLst>
              <a:ext uri="{FF2B5EF4-FFF2-40B4-BE49-F238E27FC236}">
                <a16:creationId xmlns:a16="http://schemas.microsoft.com/office/drawing/2014/main" id="{2345DD5D-C5A1-4A92-8749-80EB6148C31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44255" y="2439314"/>
            <a:ext cx="2032889" cy="1960716"/>
          </a:xfrm>
          <a:prstGeom prst="rect">
            <a:avLst/>
          </a:prstGeom>
        </p:spPr>
      </p:pic>
      <p:pic>
        <p:nvPicPr>
          <p:cNvPr id="26" name="Picture 25">
            <a:extLst>
              <a:ext uri="{FF2B5EF4-FFF2-40B4-BE49-F238E27FC236}">
                <a16:creationId xmlns:a16="http://schemas.microsoft.com/office/drawing/2014/main" id="{F6F1D0A4-1D5A-49C9-8750-CA640940B47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02119" y="4693023"/>
            <a:ext cx="2010410" cy="1939034"/>
          </a:xfrm>
          <a:prstGeom prst="rect">
            <a:avLst/>
          </a:prstGeom>
        </p:spPr>
      </p:pic>
      <p:pic>
        <p:nvPicPr>
          <p:cNvPr id="27" name="Picture 26">
            <a:extLst>
              <a:ext uri="{FF2B5EF4-FFF2-40B4-BE49-F238E27FC236}">
                <a16:creationId xmlns:a16="http://schemas.microsoft.com/office/drawing/2014/main" id="{2254F45A-3428-42E7-8BD9-AAF2C87E745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78992" y="4725056"/>
            <a:ext cx="2010410" cy="1939140"/>
          </a:xfrm>
          <a:prstGeom prst="rect">
            <a:avLst/>
          </a:prstGeom>
        </p:spPr>
      </p:pic>
      <p:pic>
        <p:nvPicPr>
          <p:cNvPr id="29" name="Picture 28">
            <a:extLst>
              <a:ext uri="{FF2B5EF4-FFF2-40B4-BE49-F238E27FC236}">
                <a16:creationId xmlns:a16="http://schemas.microsoft.com/office/drawing/2014/main" id="{1066C5A5-2AFE-4C6B-AC44-57544ABB737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36633" y="280416"/>
            <a:ext cx="3257543" cy="1987296"/>
          </a:xfrm>
          <a:prstGeom prst="rect">
            <a:avLst/>
          </a:prstGeom>
        </p:spPr>
      </p:pic>
      <p:pic>
        <p:nvPicPr>
          <p:cNvPr id="30" name="Picture 29">
            <a:extLst>
              <a:ext uri="{FF2B5EF4-FFF2-40B4-BE49-F238E27FC236}">
                <a16:creationId xmlns:a16="http://schemas.microsoft.com/office/drawing/2014/main" id="{D02422FE-0C57-4275-9120-7F0F2E263D0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3415" y="6293251"/>
            <a:ext cx="1685810" cy="722977"/>
          </a:xfrm>
          <a:prstGeom prst="rect">
            <a:avLst/>
          </a:prstGeom>
        </p:spPr>
      </p:pic>
      <p:pic>
        <p:nvPicPr>
          <p:cNvPr id="31" name="Picture 30">
            <a:extLst>
              <a:ext uri="{FF2B5EF4-FFF2-40B4-BE49-F238E27FC236}">
                <a16:creationId xmlns:a16="http://schemas.microsoft.com/office/drawing/2014/main" id="{3C7467E1-5A92-4463-AC30-C96A182EBA70}"/>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1"/>
          <a:stretch/>
        </p:blipFill>
        <p:spPr>
          <a:xfrm>
            <a:off x="9544255" y="4725056"/>
            <a:ext cx="2010409" cy="1972924"/>
          </a:xfrm>
          <a:prstGeom prst="rect">
            <a:avLst/>
          </a:prstGeom>
        </p:spPr>
      </p:pic>
      <p:sp>
        <p:nvSpPr>
          <p:cNvPr id="32" name="TextBox 31">
            <a:extLst>
              <a:ext uri="{FF2B5EF4-FFF2-40B4-BE49-F238E27FC236}">
                <a16:creationId xmlns:a16="http://schemas.microsoft.com/office/drawing/2014/main" id="{6B25DCFD-5F12-455C-BC88-1097025E48ED}"/>
              </a:ext>
            </a:extLst>
          </p:cNvPr>
          <p:cNvSpPr txBox="1"/>
          <p:nvPr/>
        </p:nvSpPr>
        <p:spPr>
          <a:xfrm>
            <a:off x="363970" y="3635240"/>
            <a:ext cx="3330205" cy="1986690"/>
          </a:xfrm>
          <a:prstGeom prst="rect">
            <a:avLst/>
          </a:prstGeom>
          <a:noFill/>
        </p:spPr>
        <p:txBody>
          <a:bodyPr wrap="square" lIns="0" tIns="0" rIns="0" bIns="0" rtlCol="0">
            <a:noAutofit/>
          </a:bodyPr>
          <a:lstStyle/>
          <a:p>
            <a:pPr>
              <a:lnSpc>
                <a:spcPct val="90000"/>
              </a:lnSpc>
              <a:spcBef>
                <a:spcPts val="1200"/>
              </a:spcBef>
            </a:pPr>
            <a:r>
              <a:rPr lang="en-US" sz="1400" dirty="0"/>
              <a:t>Short and value messages</a:t>
            </a:r>
          </a:p>
          <a:p>
            <a:pPr>
              <a:lnSpc>
                <a:spcPct val="90000"/>
              </a:lnSpc>
              <a:spcBef>
                <a:spcPts val="1200"/>
              </a:spcBef>
            </a:pPr>
            <a:r>
              <a:rPr lang="en-US" sz="1400" dirty="0"/>
              <a:t>Clear and large copy</a:t>
            </a:r>
          </a:p>
          <a:p>
            <a:pPr>
              <a:lnSpc>
                <a:spcPct val="90000"/>
              </a:lnSpc>
              <a:spcBef>
                <a:spcPts val="1200"/>
              </a:spcBef>
            </a:pPr>
            <a:r>
              <a:rPr lang="en-US" sz="1400" dirty="0"/>
              <a:t>Simple</a:t>
            </a:r>
          </a:p>
          <a:p>
            <a:pPr>
              <a:lnSpc>
                <a:spcPct val="90000"/>
              </a:lnSpc>
              <a:spcBef>
                <a:spcPts val="1200"/>
              </a:spcBef>
            </a:pPr>
            <a:r>
              <a:rPr lang="en-US" sz="1400" dirty="0"/>
              <a:t>No logo</a:t>
            </a:r>
          </a:p>
          <a:p>
            <a:pPr>
              <a:lnSpc>
                <a:spcPct val="90000"/>
              </a:lnSpc>
              <a:spcBef>
                <a:spcPts val="1200"/>
              </a:spcBef>
            </a:pPr>
            <a:r>
              <a:rPr lang="en-US" sz="1400" dirty="0"/>
              <a:t>Brand consistency</a:t>
            </a:r>
          </a:p>
          <a:p>
            <a:pPr>
              <a:lnSpc>
                <a:spcPct val="90000"/>
              </a:lnSpc>
              <a:spcBef>
                <a:spcPts val="1200"/>
              </a:spcBef>
            </a:pPr>
            <a:r>
              <a:rPr lang="en-US" sz="1400" dirty="0"/>
              <a:t>What’s in the box</a:t>
            </a:r>
          </a:p>
          <a:p>
            <a:pPr>
              <a:lnSpc>
                <a:spcPct val="90000"/>
              </a:lnSpc>
              <a:spcBef>
                <a:spcPts val="1200"/>
              </a:spcBef>
            </a:pPr>
            <a:endParaRPr lang="en-US" sz="1400" dirty="0"/>
          </a:p>
          <a:p>
            <a:pPr>
              <a:lnSpc>
                <a:spcPct val="90000"/>
              </a:lnSpc>
              <a:spcBef>
                <a:spcPts val="1200"/>
              </a:spcBef>
            </a:pPr>
            <a:r>
              <a:rPr lang="en-US" sz="1400" dirty="0"/>
              <a:t>Inspiration for sustainability designs:</a:t>
            </a:r>
          </a:p>
        </p:txBody>
      </p:sp>
    </p:spTree>
    <p:extLst>
      <p:ext uri="{BB962C8B-B14F-4D97-AF65-F5344CB8AC3E}">
        <p14:creationId xmlns:p14="http://schemas.microsoft.com/office/powerpoint/2010/main" val="373245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60508C-A866-4614-AD83-4738BA852A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a:xfrm>
            <a:off x="4402119" y="227848"/>
            <a:ext cx="1996776" cy="1948220"/>
          </a:xfrm>
          <a:prstGeom prst="rect">
            <a:avLst/>
          </a:prstGeom>
          <a:ln w="3175">
            <a:solidFill>
              <a:schemeClr val="accent2">
                <a:lumMod val="40000"/>
                <a:lumOff val="60000"/>
              </a:schemeClr>
            </a:solidFill>
          </a:ln>
        </p:spPr>
      </p:pic>
      <p:pic>
        <p:nvPicPr>
          <p:cNvPr id="6" name="Picture 5">
            <a:extLst>
              <a:ext uri="{FF2B5EF4-FFF2-40B4-BE49-F238E27FC236}">
                <a16:creationId xmlns:a16="http://schemas.microsoft.com/office/drawing/2014/main" id="{58AF5873-C546-4F4D-9735-22B765DE37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3184" y="215723"/>
            <a:ext cx="2010411" cy="1942211"/>
          </a:xfrm>
          <a:prstGeom prst="rect">
            <a:avLst/>
          </a:prstGeom>
          <a:ln w="3175">
            <a:solidFill>
              <a:schemeClr val="accent2">
                <a:lumMod val="40000"/>
                <a:lumOff val="60000"/>
              </a:schemeClr>
            </a:solidFill>
          </a:ln>
        </p:spPr>
      </p:pic>
      <p:pic>
        <p:nvPicPr>
          <p:cNvPr id="8" name="Picture 7">
            <a:extLst>
              <a:ext uri="{FF2B5EF4-FFF2-40B4-BE49-F238E27FC236}">
                <a16:creationId xmlns:a16="http://schemas.microsoft.com/office/drawing/2014/main" id="{4586FECF-0CEE-4FF4-B388-3350945CD3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0985" y="214390"/>
            <a:ext cx="2044919" cy="1960716"/>
          </a:xfrm>
          <a:prstGeom prst="rect">
            <a:avLst/>
          </a:prstGeom>
          <a:ln w="3175">
            <a:solidFill>
              <a:schemeClr val="accent2">
                <a:lumMod val="40000"/>
                <a:lumOff val="60000"/>
              </a:schemeClr>
            </a:solidFill>
          </a:ln>
        </p:spPr>
      </p:pic>
      <p:pic>
        <p:nvPicPr>
          <p:cNvPr id="10" name="Picture 9">
            <a:extLst>
              <a:ext uri="{FF2B5EF4-FFF2-40B4-BE49-F238E27FC236}">
                <a16:creationId xmlns:a16="http://schemas.microsoft.com/office/drawing/2014/main" id="{888B9708-A9C7-4BAD-B5D0-D78C5BD9F0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5746" y="2454373"/>
            <a:ext cx="2043156" cy="1961912"/>
          </a:xfrm>
          <a:prstGeom prst="rect">
            <a:avLst/>
          </a:prstGeom>
          <a:ln w="3175">
            <a:solidFill>
              <a:schemeClr val="accent2">
                <a:lumMod val="40000"/>
                <a:lumOff val="60000"/>
              </a:schemeClr>
            </a:solidFill>
          </a:ln>
        </p:spPr>
      </p:pic>
      <p:pic>
        <p:nvPicPr>
          <p:cNvPr id="11" name="Picture 10">
            <a:extLst>
              <a:ext uri="{FF2B5EF4-FFF2-40B4-BE49-F238E27FC236}">
                <a16:creationId xmlns:a16="http://schemas.microsoft.com/office/drawing/2014/main" id="{ABD89AFD-94DA-461C-AF8E-240601D6FD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89562" y="2454925"/>
            <a:ext cx="1994034" cy="1954932"/>
          </a:xfrm>
          <a:prstGeom prst="rect">
            <a:avLst/>
          </a:prstGeom>
          <a:ln w="3175">
            <a:solidFill>
              <a:schemeClr val="accent2">
                <a:lumMod val="40000"/>
                <a:lumOff val="60000"/>
              </a:schemeClr>
            </a:solidFill>
          </a:ln>
        </p:spPr>
      </p:pic>
      <p:pic>
        <p:nvPicPr>
          <p:cNvPr id="12" name="Picture 11">
            <a:extLst>
              <a:ext uri="{FF2B5EF4-FFF2-40B4-BE49-F238E27FC236}">
                <a16:creationId xmlns:a16="http://schemas.microsoft.com/office/drawing/2014/main" id="{A8FCD774-0941-4576-B9BC-8BE1AAC572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44493" y="2441593"/>
            <a:ext cx="2032651" cy="1954932"/>
          </a:xfrm>
          <a:prstGeom prst="rect">
            <a:avLst/>
          </a:prstGeom>
          <a:ln w="3175">
            <a:solidFill>
              <a:schemeClr val="accent2">
                <a:lumMod val="40000"/>
                <a:lumOff val="60000"/>
              </a:schemeClr>
            </a:solidFill>
          </a:ln>
        </p:spPr>
      </p:pic>
      <p:pic>
        <p:nvPicPr>
          <p:cNvPr id="13" name="Picture 12">
            <a:extLst>
              <a:ext uri="{FF2B5EF4-FFF2-40B4-BE49-F238E27FC236}">
                <a16:creationId xmlns:a16="http://schemas.microsoft.com/office/drawing/2014/main" id="{A0FF6116-2F7B-45F7-BBA7-19EA0DE5B8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85746" y="4687071"/>
            <a:ext cx="2026783" cy="1943081"/>
          </a:xfrm>
          <a:prstGeom prst="rect">
            <a:avLst/>
          </a:prstGeom>
          <a:ln w="3175">
            <a:solidFill>
              <a:schemeClr val="accent2">
                <a:lumMod val="40000"/>
                <a:lumOff val="60000"/>
              </a:schemeClr>
            </a:solidFill>
          </a:ln>
        </p:spPr>
      </p:pic>
      <p:sp>
        <p:nvSpPr>
          <p:cNvPr id="4" name="Slide Number Placeholder 3">
            <a:extLst>
              <a:ext uri="{FF2B5EF4-FFF2-40B4-BE49-F238E27FC236}">
                <a16:creationId xmlns:a16="http://schemas.microsoft.com/office/drawing/2014/main" id="{0CAACFB0-BA95-47F7-AE5B-0914EEAFB25C}"/>
              </a:ext>
            </a:extLst>
          </p:cNvPr>
          <p:cNvSpPr>
            <a:spLocks noGrp="1"/>
          </p:cNvSpPr>
          <p:nvPr>
            <p:ph type="sldNum" sz="quarter" idx="12"/>
          </p:nvPr>
        </p:nvSpPr>
        <p:spPr/>
        <p:txBody>
          <a:bodyPr/>
          <a:lstStyle/>
          <a:p>
            <a:fld id="{00DE720E-C72B-42F0-AD69-52D60E3C605E}" type="slidenum">
              <a:rPr lang="en-US" smtClean="0"/>
              <a:t>13</a:t>
            </a:fld>
            <a:endParaRPr lang="en-US" dirty="0"/>
          </a:p>
        </p:txBody>
      </p:sp>
      <p:pic>
        <p:nvPicPr>
          <p:cNvPr id="7" name="Picture 6">
            <a:extLst>
              <a:ext uri="{FF2B5EF4-FFF2-40B4-BE49-F238E27FC236}">
                <a16:creationId xmlns:a16="http://schemas.microsoft.com/office/drawing/2014/main" id="{87E91079-48FA-49DC-97D9-556D3733435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448" b="1"/>
          <a:stretch/>
        </p:blipFill>
        <p:spPr>
          <a:xfrm>
            <a:off x="363971" y="203260"/>
            <a:ext cx="3420066" cy="2743987"/>
          </a:xfrm>
          <a:prstGeom prst="rect">
            <a:avLst/>
          </a:prstGeom>
        </p:spPr>
      </p:pic>
      <p:sp>
        <p:nvSpPr>
          <p:cNvPr id="9" name="Rectangle 8">
            <a:extLst>
              <a:ext uri="{FF2B5EF4-FFF2-40B4-BE49-F238E27FC236}">
                <a16:creationId xmlns:a16="http://schemas.microsoft.com/office/drawing/2014/main" id="{EA0B4702-936F-4008-875A-7FD4A9496571}"/>
              </a:ext>
            </a:extLst>
          </p:cNvPr>
          <p:cNvSpPr/>
          <p:nvPr/>
        </p:nvSpPr>
        <p:spPr>
          <a:xfrm>
            <a:off x="263787" y="3004004"/>
            <a:ext cx="3520250" cy="415498"/>
          </a:xfrm>
          <a:prstGeom prst="rect">
            <a:avLst/>
          </a:prstGeom>
        </p:spPr>
        <p:txBody>
          <a:bodyPr wrap="square">
            <a:spAutoFit/>
          </a:bodyPr>
          <a:lstStyle/>
          <a:p>
            <a:r>
              <a:rPr lang="en-US" sz="700" dirty="0">
                <a:hlinkClick r:id="rId10"/>
              </a:rPr>
              <a:t>https://www.amazon.com/Pampers-Swaddlers-Disposable-Diapers-120/dp/B07DCB7H79/ref=sr_1_3_a_it?ie=UTF8&amp;qid=1546876179&amp;sr=8-3&amp;keywords=pampers&amp;th=1</a:t>
            </a:r>
            <a:endParaRPr lang="en-US" sz="700" dirty="0"/>
          </a:p>
        </p:txBody>
      </p:sp>
      <p:sp>
        <p:nvSpPr>
          <p:cNvPr id="32" name="TextBox 31">
            <a:extLst>
              <a:ext uri="{FF2B5EF4-FFF2-40B4-BE49-F238E27FC236}">
                <a16:creationId xmlns:a16="http://schemas.microsoft.com/office/drawing/2014/main" id="{6B25DCFD-5F12-455C-BC88-1097025E48ED}"/>
              </a:ext>
            </a:extLst>
          </p:cNvPr>
          <p:cNvSpPr txBox="1"/>
          <p:nvPr/>
        </p:nvSpPr>
        <p:spPr>
          <a:xfrm>
            <a:off x="363970" y="3635240"/>
            <a:ext cx="3330205" cy="2546104"/>
          </a:xfrm>
          <a:prstGeom prst="rect">
            <a:avLst/>
          </a:prstGeom>
          <a:noFill/>
        </p:spPr>
        <p:txBody>
          <a:bodyPr wrap="square" lIns="0" tIns="0" rIns="0" bIns="0" rtlCol="0">
            <a:noAutofit/>
          </a:bodyPr>
          <a:lstStyle/>
          <a:p>
            <a:pPr>
              <a:lnSpc>
                <a:spcPct val="90000"/>
              </a:lnSpc>
              <a:spcBef>
                <a:spcPts val="1200"/>
              </a:spcBef>
            </a:pPr>
            <a:r>
              <a:rPr lang="en-US" sz="1400" dirty="0"/>
              <a:t>Short and clear messages</a:t>
            </a:r>
          </a:p>
          <a:p>
            <a:pPr>
              <a:lnSpc>
                <a:spcPct val="90000"/>
              </a:lnSpc>
              <a:spcBef>
                <a:spcPts val="1200"/>
              </a:spcBef>
            </a:pPr>
            <a:r>
              <a:rPr lang="en-US" sz="1400" dirty="0"/>
              <a:t>Value images</a:t>
            </a:r>
          </a:p>
          <a:p>
            <a:pPr>
              <a:lnSpc>
                <a:spcPct val="90000"/>
              </a:lnSpc>
              <a:spcBef>
                <a:spcPts val="1200"/>
              </a:spcBef>
            </a:pPr>
            <a:r>
              <a:rPr lang="en-US" sz="1400" dirty="0"/>
              <a:t>No logo</a:t>
            </a:r>
          </a:p>
          <a:p>
            <a:pPr>
              <a:lnSpc>
                <a:spcPct val="90000"/>
              </a:lnSpc>
              <a:spcBef>
                <a:spcPts val="1200"/>
              </a:spcBef>
            </a:pPr>
            <a:r>
              <a:rPr lang="en-US" sz="1400" dirty="0"/>
              <a:t>Brand consistency</a:t>
            </a:r>
          </a:p>
          <a:p>
            <a:pPr>
              <a:lnSpc>
                <a:spcPct val="90000"/>
              </a:lnSpc>
              <a:spcBef>
                <a:spcPts val="1200"/>
              </a:spcBef>
            </a:pPr>
            <a:r>
              <a:rPr lang="en-US" sz="1400" dirty="0"/>
              <a:t>Copyrighted images</a:t>
            </a:r>
          </a:p>
          <a:p>
            <a:pPr>
              <a:lnSpc>
                <a:spcPct val="90000"/>
              </a:lnSpc>
              <a:spcBef>
                <a:spcPts val="1200"/>
              </a:spcBef>
            </a:pPr>
            <a:r>
              <a:rPr lang="en-US" sz="1400" dirty="0"/>
              <a:t>Emotional connection</a:t>
            </a:r>
          </a:p>
        </p:txBody>
      </p:sp>
      <p:pic>
        <p:nvPicPr>
          <p:cNvPr id="2" name="Picture 1">
            <a:extLst>
              <a:ext uri="{FF2B5EF4-FFF2-40B4-BE49-F238E27FC236}">
                <a16:creationId xmlns:a16="http://schemas.microsoft.com/office/drawing/2014/main" id="{36BF5FCB-D6F1-4EFE-8679-CCE9BB12CFA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b="-260"/>
          <a:stretch/>
        </p:blipFill>
        <p:spPr>
          <a:xfrm>
            <a:off x="440170" y="282270"/>
            <a:ext cx="3254005" cy="1993570"/>
          </a:xfrm>
          <a:prstGeom prst="rect">
            <a:avLst/>
          </a:prstGeom>
        </p:spPr>
      </p:pic>
    </p:spTree>
    <p:extLst>
      <p:ext uri="{BB962C8B-B14F-4D97-AF65-F5344CB8AC3E}">
        <p14:creationId xmlns:p14="http://schemas.microsoft.com/office/powerpoint/2010/main" val="285719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B3969E-5F57-4722-BB9F-3142BEB19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5746" y="203261"/>
            <a:ext cx="2026783" cy="1971845"/>
          </a:xfrm>
          <a:prstGeom prst="rect">
            <a:avLst/>
          </a:prstGeom>
          <a:ln w="3175">
            <a:solidFill>
              <a:schemeClr val="accent2">
                <a:lumMod val="40000"/>
                <a:lumOff val="60000"/>
              </a:schemeClr>
            </a:solidFill>
          </a:ln>
        </p:spPr>
      </p:pic>
      <p:pic>
        <p:nvPicPr>
          <p:cNvPr id="17" name="Picture 16">
            <a:extLst>
              <a:ext uri="{FF2B5EF4-FFF2-40B4-BE49-F238E27FC236}">
                <a16:creationId xmlns:a16="http://schemas.microsoft.com/office/drawing/2014/main" id="{FA0610F0-6AB1-4396-80B5-79C08B334D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3181" y="2453411"/>
            <a:ext cx="2010411" cy="1954932"/>
          </a:xfrm>
          <a:prstGeom prst="rect">
            <a:avLst/>
          </a:prstGeom>
          <a:ln w="3175">
            <a:solidFill>
              <a:schemeClr val="accent2">
                <a:lumMod val="40000"/>
                <a:lumOff val="60000"/>
              </a:schemeClr>
            </a:solidFill>
          </a:ln>
        </p:spPr>
      </p:pic>
      <p:pic>
        <p:nvPicPr>
          <p:cNvPr id="18" name="Picture 17">
            <a:extLst>
              <a:ext uri="{FF2B5EF4-FFF2-40B4-BE49-F238E27FC236}">
                <a16:creationId xmlns:a16="http://schemas.microsoft.com/office/drawing/2014/main" id="{91A971C2-082E-4D35-8F74-41C378EC82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20985" y="214390"/>
            <a:ext cx="2056159" cy="1954932"/>
          </a:xfrm>
          <a:prstGeom prst="rect">
            <a:avLst/>
          </a:prstGeom>
          <a:ln w="3175">
            <a:solidFill>
              <a:schemeClr val="accent2">
                <a:lumMod val="40000"/>
                <a:lumOff val="60000"/>
              </a:schemeClr>
            </a:solidFill>
          </a:ln>
        </p:spPr>
      </p:pic>
      <p:pic>
        <p:nvPicPr>
          <p:cNvPr id="19" name="Picture 18">
            <a:extLst>
              <a:ext uri="{FF2B5EF4-FFF2-40B4-BE49-F238E27FC236}">
                <a16:creationId xmlns:a16="http://schemas.microsoft.com/office/drawing/2014/main" id="{D59DF7AE-0B45-465C-89BF-640A45B194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85509" y="2453411"/>
            <a:ext cx="2043156" cy="1954932"/>
          </a:xfrm>
          <a:prstGeom prst="rect">
            <a:avLst/>
          </a:prstGeom>
          <a:ln w="3175">
            <a:solidFill>
              <a:schemeClr val="accent2">
                <a:lumMod val="40000"/>
                <a:lumOff val="60000"/>
              </a:schemeClr>
            </a:solidFill>
          </a:ln>
        </p:spPr>
      </p:pic>
      <p:pic>
        <p:nvPicPr>
          <p:cNvPr id="20" name="Picture 19">
            <a:extLst>
              <a:ext uri="{FF2B5EF4-FFF2-40B4-BE49-F238E27FC236}">
                <a16:creationId xmlns:a16="http://schemas.microsoft.com/office/drawing/2014/main" id="{D65C5936-541B-4000-8670-48D9CD7B1F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56810" y="214391"/>
            <a:ext cx="2026783" cy="1942212"/>
          </a:xfrm>
          <a:prstGeom prst="rect">
            <a:avLst/>
          </a:prstGeom>
          <a:ln w="3175">
            <a:solidFill>
              <a:schemeClr val="accent2">
                <a:lumMod val="40000"/>
                <a:lumOff val="60000"/>
              </a:schemeClr>
            </a:solidFill>
          </a:ln>
        </p:spPr>
      </p:pic>
      <p:sp>
        <p:nvSpPr>
          <p:cNvPr id="4" name="Slide Number Placeholder 3">
            <a:extLst>
              <a:ext uri="{FF2B5EF4-FFF2-40B4-BE49-F238E27FC236}">
                <a16:creationId xmlns:a16="http://schemas.microsoft.com/office/drawing/2014/main" id="{0CAACFB0-BA95-47F7-AE5B-0914EEAFB25C}"/>
              </a:ext>
            </a:extLst>
          </p:cNvPr>
          <p:cNvSpPr>
            <a:spLocks noGrp="1"/>
          </p:cNvSpPr>
          <p:nvPr>
            <p:ph type="sldNum" sz="quarter" idx="12"/>
          </p:nvPr>
        </p:nvSpPr>
        <p:spPr/>
        <p:txBody>
          <a:bodyPr/>
          <a:lstStyle/>
          <a:p>
            <a:fld id="{00DE720E-C72B-42F0-AD69-52D60E3C605E}" type="slidenum">
              <a:rPr lang="en-US" smtClean="0"/>
              <a:t>14</a:t>
            </a:fld>
            <a:endParaRPr lang="en-US" dirty="0"/>
          </a:p>
        </p:txBody>
      </p:sp>
      <p:pic>
        <p:nvPicPr>
          <p:cNvPr id="7" name="Picture 6">
            <a:extLst>
              <a:ext uri="{FF2B5EF4-FFF2-40B4-BE49-F238E27FC236}">
                <a16:creationId xmlns:a16="http://schemas.microsoft.com/office/drawing/2014/main" id="{87E91079-48FA-49DC-97D9-556D3733435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48" b="1"/>
          <a:stretch/>
        </p:blipFill>
        <p:spPr>
          <a:xfrm>
            <a:off x="363971" y="203260"/>
            <a:ext cx="3420066" cy="2743987"/>
          </a:xfrm>
          <a:prstGeom prst="rect">
            <a:avLst/>
          </a:prstGeom>
        </p:spPr>
      </p:pic>
      <p:sp>
        <p:nvSpPr>
          <p:cNvPr id="9" name="Rectangle 8">
            <a:extLst>
              <a:ext uri="{FF2B5EF4-FFF2-40B4-BE49-F238E27FC236}">
                <a16:creationId xmlns:a16="http://schemas.microsoft.com/office/drawing/2014/main" id="{EA0B4702-936F-4008-875A-7FD4A9496571}"/>
              </a:ext>
            </a:extLst>
          </p:cNvPr>
          <p:cNvSpPr/>
          <p:nvPr/>
        </p:nvSpPr>
        <p:spPr>
          <a:xfrm>
            <a:off x="263787" y="3004004"/>
            <a:ext cx="3520250" cy="415498"/>
          </a:xfrm>
          <a:prstGeom prst="rect">
            <a:avLst/>
          </a:prstGeom>
        </p:spPr>
        <p:txBody>
          <a:bodyPr wrap="square">
            <a:spAutoFit/>
          </a:bodyPr>
          <a:lstStyle/>
          <a:p>
            <a:r>
              <a:rPr lang="en-US" sz="700" dirty="0">
                <a:hlinkClick r:id="rId8"/>
              </a:rPr>
              <a:t>https://www.amazon.com/Downy-April-Fabric-Softener-Sheets/dp/B01ABVJWK6/ref=sr_1_3_a_it?ie=UTF8&amp;qid=1546877430&amp;sr=8-3&amp;keywords=downy+dryer+sheet</a:t>
            </a:r>
            <a:endParaRPr lang="en-US" sz="700" dirty="0"/>
          </a:p>
        </p:txBody>
      </p:sp>
      <p:sp>
        <p:nvSpPr>
          <p:cNvPr id="32" name="TextBox 31">
            <a:extLst>
              <a:ext uri="{FF2B5EF4-FFF2-40B4-BE49-F238E27FC236}">
                <a16:creationId xmlns:a16="http://schemas.microsoft.com/office/drawing/2014/main" id="{6B25DCFD-5F12-455C-BC88-1097025E48ED}"/>
              </a:ext>
            </a:extLst>
          </p:cNvPr>
          <p:cNvSpPr txBox="1"/>
          <p:nvPr/>
        </p:nvSpPr>
        <p:spPr>
          <a:xfrm>
            <a:off x="363970" y="3635240"/>
            <a:ext cx="3330205" cy="2194060"/>
          </a:xfrm>
          <a:prstGeom prst="rect">
            <a:avLst/>
          </a:prstGeom>
          <a:noFill/>
        </p:spPr>
        <p:txBody>
          <a:bodyPr wrap="square" lIns="0" tIns="0" rIns="0" bIns="0" rtlCol="0">
            <a:noAutofit/>
          </a:bodyPr>
          <a:lstStyle/>
          <a:p>
            <a:pPr>
              <a:lnSpc>
                <a:spcPct val="90000"/>
              </a:lnSpc>
              <a:spcBef>
                <a:spcPts val="1200"/>
              </a:spcBef>
            </a:pPr>
            <a:r>
              <a:rPr lang="en-US" sz="1400" dirty="0"/>
              <a:t>Short and large copy</a:t>
            </a:r>
          </a:p>
          <a:p>
            <a:pPr>
              <a:lnSpc>
                <a:spcPct val="90000"/>
              </a:lnSpc>
              <a:spcBef>
                <a:spcPts val="1200"/>
              </a:spcBef>
            </a:pPr>
            <a:r>
              <a:rPr lang="en-US" sz="1400" dirty="0"/>
              <a:t>Clear value</a:t>
            </a:r>
          </a:p>
          <a:p>
            <a:pPr>
              <a:lnSpc>
                <a:spcPct val="90000"/>
              </a:lnSpc>
              <a:spcBef>
                <a:spcPts val="1200"/>
              </a:spcBef>
            </a:pPr>
            <a:r>
              <a:rPr lang="en-US" sz="1400" dirty="0"/>
              <a:t>No logo</a:t>
            </a:r>
          </a:p>
          <a:p>
            <a:pPr>
              <a:lnSpc>
                <a:spcPct val="90000"/>
              </a:lnSpc>
              <a:spcBef>
                <a:spcPts val="1200"/>
              </a:spcBef>
            </a:pPr>
            <a:r>
              <a:rPr lang="en-US" sz="1400" dirty="0"/>
              <a:t>Brand consistency</a:t>
            </a:r>
          </a:p>
          <a:p>
            <a:pPr>
              <a:lnSpc>
                <a:spcPct val="90000"/>
              </a:lnSpc>
              <a:spcBef>
                <a:spcPts val="1200"/>
              </a:spcBef>
            </a:pPr>
            <a:r>
              <a:rPr lang="en-US" sz="1400" dirty="0"/>
              <a:t>Usage of understandable icons</a:t>
            </a:r>
          </a:p>
        </p:txBody>
      </p:sp>
      <p:pic>
        <p:nvPicPr>
          <p:cNvPr id="3" name="Picture 2">
            <a:extLst>
              <a:ext uri="{FF2B5EF4-FFF2-40B4-BE49-F238E27FC236}">
                <a16:creationId xmlns:a16="http://schemas.microsoft.com/office/drawing/2014/main" id="{D7510FD2-1D05-45D9-9482-ED81FD1F985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36562" y="281459"/>
            <a:ext cx="3257613" cy="1985491"/>
          </a:xfrm>
          <a:prstGeom prst="rect">
            <a:avLst/>
          </a:prstGeom>
        </p:spPr>
      </p:pic>
    </p:spTree>
    <p:extLst>
      <p:ext uri="{BB962C8B-B14F-4D97-AF65-F5344CB8AC3E}">
        <p14:creationId xmlns:p14="http://schemas.microsoft.com/office/powerpoint/2010/main" val="391082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4724A2-C264-4C97-97E3-5AD56508E4F9}"/>
              </a:ext>
            </a:extLst>
          </p:cNvPr>
          <p:cNvSpPr>
            <a:spLocks noGrp="1"/>
          </p:cNvSpPr>
          <p:nvPr>
            <p:ph idx="1"/>
          </p:nvPr>
        </p:nvSpPr>
        <p:spPr>
          <a:xfrm>
            <a:off x="-1" y="624840"/>
            <a:ext cx="12188825" cy="929627"/>
          </a:xfr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r>
              <a:rPr lang="en-US" sz="2800" b="1" dirty="0">
                <a:solidFill>
                  <a:schemeClr val="bg1"/>
                </a:solidFill>
              </a:rPr>
              <a:t>	Fighting against remans’ infographics</a:t>
            </a:r>
          </a:p>
        </p:txBody>
      </p:sp>
    </p:spTree>
    <p:extLst>
      <p:ext uri="{BB962C8B-B14F-4D97-AF65-F5344CB8AC3E}">
        <p14:creationId xmlns:p14="http://schemas.microsoft.com/office/powerpoint/2010/main" val="621286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11611" y="6423798"/>
            <a:ext cx="304721" cy="219456"/>
          </a:xfrm>
        </p:spPr>
        <p:txBody>
          <a:bodyPr/>
          <a:lstStyle/>
          <a:p>
            <a:fld id="{00DE720E-C72B-42F0-AD69-52D60E3C605E}" type="slidenum">
              <a:rPr lang="en-US" smtClean="0"/>
              <a:t>16</a:t>
            </a:fld>
            <a:endParaRPr lang="en-US" dirty="0"/>
          </a:p>
        </p:txBody>
      </p:sp>
      <p:pic>
        <p:nvPicPr>
          <p:cNvPr id="1026" name="Picture 2" descr="image00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37111" y="4297785"/>
            <a:ext cx="1401185" cy="1341906"/>
          </a:xfrm>
          <a:prstGeom prst="rect">
            <a:avLst/>
          </a:prstGeom>
          <a:ln w="3175">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37112" y="2310480"/>
            <a:ext cx="1401864" cy="1391382"/>
          </a:xfrm>
          <a:prstGeom prst="rect">
            <a:avLst/>
          </a:prstGeom>
          <a:ln w="3175">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6921" y="2295026"/>
            <a:ext cx="1401185" cy="1404992"/>
          </a:xfrm>
          <a:prstGeom prst="rect">
            <a:avLst/>
          </a:prstGeom>
          <a:ln w="3175">
            <a:solidFill>
              <a:schemeClr val="accent2">
                <a:lumMod val="40000"/>
                <a:lumOff val="60000"/>
              </a:schemeClr>
            </a:solidFill>
          </a:ln>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01330" y="2296868"/>
            <a:ext cx="1451500" cy="1404993"/>
          </a:xfrm>
          <a:prstGeom prst="rect">
            <a:avLst/>
          </a:prstGeom>
          <a:ln w="3175">
            <a:solidFill>
              <a:schemeClr val="accent2">
                <a:lumMod val="40000"/>
                <a:lumOff val="60000"/>
              </a:schemeClr>
            </a:solidFill>
          </a:ln>
        </p:spPr>
      </p:pic>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43400" y="4297785"/>
            <a:ext cx="1404032" cy="1341906"/>
          </a:xfrm>
          <a:prstGeom prst="rect">
            <a:avLst/>
          </a:prstGeom>
          <a:ln w="3175">
            <a:solidFill>
              <a:schemeClr val="accent2">
                <a:lumMod val="40000"/>
                <a:lumOff val="60000"/>
              </a:schemeClr>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75138" y="2296868"/>
            <a:ext cx="2676575" cy="3342823"/>
          </a:xfrm>
          <a:prstGeom prst="rect">
            <a:avLst/>
          </a:prstGeom>
          <a:ln w="3175">
            <a:solidFill>
              <a:schemeClr val="accent2">
                <a:lumMod val="40000"/>
                <a:lumOff val="60000"/>
              </a:schemeClr>
            </a:solidFill>
          </a:ln>
        </p:spPr>
      </p:pic>
      <p:sp>
        <p:nvSpPr>
          <p:cNvPr id="4" name="Rectangle 3">
            <a:extLst>
              <a:ext uri="{FF2B5EF4-FFF2-40B4-BE49-F238E27FC236}">
                <a16:creationId xmlns:a16="http://schemas.microsoft.com/office/drawing/2014/main" id="{6B92CB7A-134A-4D77-9F5A-0BDCF416D7C7}"/>
              </a:ext>
            </a:extLst>
          </p:cNvPr>
          <p:cNvSpPr/>
          <p:nvPr/>
        </p:nvSpPr>
        <p:spPr>
          <a:xfrm>
            <a:off x="1037111" y="6024485"/>
            <a:ext cx="7162801" cy="203133"/>
          </a:xfrm>
          <a:prstGeom prst="rect">
            <a:avLst/>
          </a:prstGeom>
        </p:spPr>
        <p:txBody>
          <a:bodyPr wrap="square">
            <a:spAutoFit/>
          </a:bodyPr>
          <a:lstStyle/>
          <a:p>
            <a:pPr>
              <a:lnSpc>
                <a:spcPct val="90000"/>
              </a:lnSpc>
            </a:pPr>
            <a:r>
              <a:rPr lang="en-US" sz="800" dirty="0">
                <a:hlinkClick r:id="rId9"/>
              </a:rPr>
              <a:t>https://www.amazon.com/MX-Brand-Inkjet-Premium-Cartridge/dp/B017L6FPZ0/ref=sr_1_8?s=office-products&amp;ie=UTF8&amp;qid=1481653951&amp;sr=1-8&amp;keywords=hp+61</a:t>
            </a:r>
            <a:endParaRPr lang="en-US" sz="800" dirty="0"/>
          </a:p>
        </p:txBody>
      </p:sp>
      <p:sp>
        <p:nvSpPr>
          <p:cNvPr id="13" name="TextBox 12">
            <a:extLst>
              <a:ext uri="{FF2B5EF4-FFF2-40B4-BE49-F238E27FC236}">
                <a16:creationId xmlns:a16="http://schemas.microsoft.com/office/drawing/2014/main" id="{0A4D0246-1943-4CEB-9D67-37B12C564DED}"/>
              </a:ext>
            </a:extLst>
          </p:cNvPr>
          <p:cNvSpPr txBox="1"/>
          <p:nvPr/>
        </p:nvSpPr>
        <p:spPr>
          <a:xfrm>
            <a:off x="211611" y="630382"/>
            <a:ext cx="11760933" cy="914400"/>
          </a:xfrm>
          <a:prstGeom prst="rect">
            <a:avLst/>
          </a:prstGeom>
          <a:noFill/>
        </p:spPr>
        <p:txBody>
          <a:bodyPr wrap="square" lIns="0" tIns="0" rIns="0" bIns="0" rtlCol="0">
            <a:noAutofit/>
          </a:bodyPr>
          <a:lstStyle/>
          <a:p>
            <a:pPr algn="ctr">
              <a:lnSpc>
                <a:spcPct val="90000"/>
              </a:lnSpc>
            </a:pPr>
            <a:r>
              <a:rPr lang="en-US" sz="2800" dirty="0" err="1">
                <a:solidFill>
                  <a:schemeClr val="accent2"/>
                </a:solidFill>
              </a:rPr>
              <a:t>Refillers</a:t>
            </a:r>
            <a:r>
              <a:rPr lang="en-US" sz="2800" dirty="0">
                <a:solidFill>
                  <a:schemeClr val="accent2"/>
                </a:solidFill>
              </a:rPr>
              <a:t> / Remans use</a:t>
            </a:r>
          </a:p>
          <a:p>
            <a:pPr algn="ctr">
              <a:lnSpc>
                <a:spcPct val="90000"/>
              </a:lnSpc>
            </a:pPr>
            <a:r>
              <a:rPr lang="en-US" sz="4400" b="1" dirty="0">
                <a:solidFill>
                  <a:schemeClr val="accent2"/>
                </a:solidFill>
              </a:rPr>
              <a:t>encroaching visuals </a:t>
            </a:r>
            <a:r>
              <a:rPr lang="en-US" sz="2800" dirty="0">
                <a:solidFill>
                  <a:schemeClr val="accent2"/>
                </a:solidFill>
              </a:rPr>
              <a:t>and </a:t>
            </a:r>
            <a:r>
              <a:rPr lang="en-US" sz="4400" b="1" dirty="0">
                <a:solidFill>
                  <a:schemeClr val="accent2"/>
                </a:solidFill>
              </a:rPr>
              <a:t>compelling messaging</a:t>
            </a:r>
            <a:endParaRPr lang="en-US" sz="5400" b="1" dirty="0">
              <a:solidFill>
                <a:schemeClr val="accent2"/>
              </a:solidFill>
            </a:endParaRPr>
          </a:p>
        </p:txBody>
      </p:sp>
      <p:pic>
        <p:nvPicPr>
          <p:cNvPr id="7" name="Picture 6">
            <a:extLst>
              <a:ext uri="{FF2B5EF4-FFF2-40B4-BE49-F238E27FC236}">
                <a16:creationId xmlns:a16="http://schemas.microsoft.com/office/drawing/2014/main" id="{142D0DC0-67F3-47C0-AFE6-6882A63540B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701330" y="4297785"/>
            <a:ext cx="1451499" cy="1341906"/>
          </a:xfrm>
          <a:prstGeom prst="rect">
            <a:avLst/>
          </a:prstGeom>
          <a:ln w="3175">
            <a:solidFill>
              <a:schemeClr val="accent2">
                <a:lumMod val="40000"/>
                <a:lumOff val="60000"/>
              </a:schemeClr>
            </a:solidFill>
          </a:ln>
        </p:spPr>
      </p:pic>
      <p:pic>
        <p:nvPicPr>
          <p:cNvPr id="23" name="Picture 22">
            <a:extLst>
              <a:ext uri="{FF2B5EF4-FFF2-40B4-BE49-F238E27FC236}">
                <a16:creationId xmlns:a16="http://schemas.microsoft.com/office/drawing/2014/main" id="{D069389A-F647-411F-9218-5068D351BD0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606053" y="4297786"/>
            <a:ext cx="1401185" cy="1341906"/>
          </a:xfrm>
          <a:prstGeom prst="rect">
            <a:avLst/>
          </a:prstGeom>
          <a:ln w="3175">
            <a:solidFill>
              <a:schemeClr val="accent2">
                <a:lumMod val="40000"/>
                <a:lumOff val="60000"/>
              </a:schemeClr>
            </a:solidFill>
          </a:ln>
        </p:spPr>
      </p:pic>
      <p:pic>
        <p:nvPicPr>
          <p:cNvPr id="24" name="Picture 23">
            <a:extLst>
              <a:ext uri="{FF2B5EF4-FFF2-40B4-BE49-F238E27FC236}">
                <a16:creationId xmlns:a16="http://schemas.microsoft.com/office/drawing/2014/main" id="{00DAC9CC-EBF5-4CF6-8366-5A9654FACE8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606053" y="2296868"/>
            <a:ext cx="1404475" cy="1404993"/>
          </a:xfrm>
          <a:prstGeom prst="rect">
            <a:avLst/>
          </a:prstGeom>
          <a:ln w="3175">
            <a:solidFill>
              <a:schemeClr val="accent2">
                <a:lumMod val="40000"/>
                <a:lumOff val="60000"/>
              </a:schemeClr>
            </a:solidFill>
          </a:ln>
        </p:spPr>
      </p:pic>
    </p:spTree>
    <p:extLst>
      <p:ext uri="{BB962C8B-B14F-4D97-AF65-F5344CB8AC3E}">
        <p14:creationId xmlns:p14="http://schemas.microsoft.com/office/powerpoint/2010/main" val="29318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4724A2-C264-4C97-97E3-5AD56508E4F9}"/>
              </a:ext>
            </a:extLst>
          </p:cNvPr>
          <p:cNvSpPr>
            <a:spLocks noGrp="1"/>
          </p:cNvSpPr>
          <p:nvPr>
            <p:ph idx="1"/>
          </p:nvPr>
        </p:nvSpPr>
        <p:spPr>
          <a:xfrm>
            <a:off x="871569" y="1972057"/>
            <a:ext cx="10247535" cy="4800600"/>
          </a:xfrm>
        </p:spPr>
        <p:txBody>
          <a:bodyPr>
            <a:normAutofit/>
          </a:bodyPr>
          <a:lstStyle/>
          <a:p>
            <a:pPr>
              <a:spcBef>
                <a:spcPts val="1800"/>
              </a:spcBef>
              <a:spcAft>
                <a:spcPts val="0"/>
              </a:spcAft>
            </a:pPr>
            <a:r>
              <a:rPr lang="en-US" dirty="0">
                <a:latin typeface="+mj-lt"/>
                <a:ea typeface="Calibri" panose="020F0502020204030204" pitchFamily="34" charset="0"/>
              </a:rPr>
              <a:t>Minimum 6 images / Minimum 2 HD images</a:t>
            </a:r>
          </a:p>
          <a:p>
            <a:pPr>
              <a:spcBef>
                <a:spcPts val="1800"/>
              </a:spcBef>
              <a:spcAft>
                <a:spcPts val="0"/>
              </a:spcAft>
            </a:pPr>
            <a:r>
              <a:rPr lang="en-US" dirty="0">
                <a:latin typeface="+mj-lt"/>
                <a:ea typeface="Calibri" panose="020F0502020204030204" pitchFamily="34" charset="0"/>
              </a:rPr>
              <a:t>The minimum requirements for Amazon can be found here, so absolutely everything must adhere to this at the very least if nothing else - </a:t>
            </a:r>
            <a:r>
              <a:rPr lang="en-US" sz="1400" u="sng" dirty="0">
                <a:latin typeface="+mj-lt"/>
                <a:ea typeface="Calibri" panose="020F0502020204030204" pitchFamily="34" charset="0"/>
                <a:hlinkClick r:id="rId3"/>
              </a:rPr>
              <a:t>https://www.amazon.com/gp/help/customer/display.html?nodeId=200109520</a:t>
            </a:r>
            <a:r>
              <a:rPr lang="en-US" sz="1400" dirty="0">
                <a:latin typeface="+mj-lt"/>
                <a:ea typeface="Calibri" panose="020F0502020204030204" pitchFamily="34" charset="0"/>
              </a:rPr>
              <a:t> </a:t>
            </a:r>
            <a:endParaRPr lang="en-US" dirty="0">
              <a:latin typeface="+mj-lt"/>
              <a:ea typeface="Calibri" panose="020F0502020204030204" pitchFamily="34" charset="0"/>
            </a:endParaRPr>
          </a:p>
          <a:p>
            <a:pPr>
              <a:spcBef>
                <a:spcPts val="1800"/>
              </a:spcBef>
              <a:spcAft>
                <a:spcPts val="0"/>
              </a:spcAft>
            </a:pPr>
            <a:r>
              <a:rPr lang="en-US" dirty="0">
                <a:latin typeface="+mj-lt"/>
                <a:ea typeface="Calibri" panose="020F0502020204030204" pitchFamily="34" charset="0"/>
              </a:rPr>
              <a:t>Recommended requirements for Amazon can vary depending on the source that you take it from, but I usually work with this in mind</a:t>
            </a:r>
          </a:p>
          <a:p>
            <a:pPr marL="708660" lvl="2" indent="-342900">
              <a:buFont typeface="Symbol" panose="05050102010706020507" pitchFamily="18" charset="2"/>
              <a:buChar char=""/>
            </a:pPr>
            <a:r>
              <a:rPr lang="en-US" sz="1100" dirty="0">
                <a:latin typeface="+mj-lt"/>
                <a:ea typeface="Times New Roman" panose="02020603050405020304" pitchFamily="18" charset="0"/>
              </a:rPr>
              <a:t>Images should be 2000 x 2000 pixels in size or more – at the very least greater than 1000 pixels in height and width which is the lowest that I’ve seen recommended anywhere. Really it should be as high pixel density as possible though</a:t>
            </a:r>
            <a:endParaRPr lang="en-US" sz="1100" dirty="0">
              <a:latin typeface="+mj-lt"/>
              <a:ea typeface="Calibri" panose="020F0502020204030204" pitchFamily="34" charset="0"/>
            </a:endParaRPr>
          </a:p>
          <a:p>
            <a:pPr marL="708660" lvl="2" indent="-342900">
              <a:buFont typeface="Symbol" panose="05050102010706020507" pitchFamily="18" charset="2"/>
              <a:buChar char=""/>
            </a:pPr>
            <a:r>
              <a:rPr lang="en-US" sz="1100" dirty="0">
                <a:latin typeface="+mj-lt"/>
                <a:ea typeface="Times New Roman" panose="02020603050405020304" pitchFamily="18" charset="0"/>
              </a:rPr>
              <a:t>The picture of the product needs to fill 85% of the image</a:t>
            </a:r>
            <a:endParaRPr lang="en-US" sz="1100" dirty="0">
              <a:latin typeface="+mj-lt"/>
              <a:ea typeface="Calibri" panose="020F0502020204030204" pitchFamily="34" charset="0"/>
            </a:endParaRPr>
          </a:p>
          <a:p>
            <a:pPr marL="708660" lvl="2" indent="-342900">
              <a:buFont typeface="Symbol" panose="05050102010706020507" pitchFamily="18" charset="2"/>
              <a:buChar char=""/>
            </a:pPr>
            <a:r>
              <a:rPr lang="en-US" sz="1100" dirty="0">
                <a:latin typeface="+mj-lt"/>
                <a:ea typeface="Times New Roman" panose="02020603050405020304" pitchFamily="18" charset="0"/>
              </a:rPr>
              <a:t>There should be a margin of 10 pixels on all 4 sides of the image at least (but not much greater than that if at all – otherwise it will be hard to fulfil the previous point)</a:t>
            </a:r>
            <a:endParaRPr lang="en-US" sz="1100" dirty="0">
              <a:latin typeface="+mj-lt"/>
              <a:ea typeface="Calibri" panose="020F0502020204030204" pitchFamily="34" charset="0"/>
            </a:endParaRPr>
          </a:p>
          <a:p>
            <a:pPr marL="708660" lvl="2" indent="-342900">
              <a:buFont typeface="Symbol" panose="05050102010706020507" pitchFamily="18" charset="2"/>
              <a:buChar char=""/>
            </a:pPr>
            <a:r>
              <a:rPr lang="en-US" sz="1100" dirty="0">
                <a:latin typeface="+mj-lt"/>
                <a:ea typeface="Times New Roman" panose="02020603050405020304" pitchFamily="18" charset="0"/>
              </a:rPr>
              <a:t>The file format should be .jpeg (even if other formats are accepted).</a:t>
            </a:r>
            <a:endParaRPr lang="en-US" sz="1800" dirty="0">
              <a:latin typeface="+mj-lt"/>
              <a:ea typeface="Calibri" panose="020F0502020204030204" pitchFamily="34" charset="0"/>
            </a:endParaRPr>
          </a:p>
          <a:p>
            <a:pPr>
              <a:spcBef>
                <a:spcPts val="1800"/>
              </a:spcBef>
            </a:pPr>
            <a:r>
              <a:rPr lang="en-US" dirty="0"/>
              <a:t>Ensure it is optimized for 5 inch devices – mobile optimized.</a:t>
            </a:r>
          </a:p>
          <a:p>
            <a:pPr>
              <a:spcBef>
                <a:spcPts val="1800"/>
              </a:spcBef>
              <a:spcAft>
                <a:spcPts val="0"/>
              </a:spcAft>
            </a:pPr>
            <a:r>
              <a:rPr lang="en-US" dirty="0">
                <a:latin typeface="+mj-lt"/>
                <a:ea typeface="Calibri" panose="020F0502020204030204" pitchFamily="34" charset="0"/>
              </a:rPr>
              <a:t>I believe that all files should be under 10mb in size so really they should have as high pixel density as possible while still fitting under this. Compressing images is often advised so this is fine to do as long as it does not impact image quality noticeably.</a:t>
            </a:r>
          </a:p>
          <a:p>
            <a:pPr marL="0" indent="0">
              <a:buNone/>
            </a:pPr>
            <a:endParaRPr lang="en-US" sz="2800" dirty="0"/>
          </a:p>
          <a:p>
            <a:pPr marL="0" indent="0">
              <a:buNone/>
            </a:pPr>
            <a:endParaRPr lang="en-US" sz="2800" dirty="0"/>
          </a:p>
        </p:txBody>
      </p:sp>
      <p:sp>
        <p:nvSpPr>
          <p:cNvPr id="7" name="Content Placeholder 3">
            <a:extLst>
              <a:ext uri="{FF2B5EF4-FFF2-40B4-BE49-F238E27FC236}">
                <a16:creationId xmlns:a16="http://schemas.microsoft.com/office/drawing/2014/main" id="{2E31D143-EBA3-4BB5-B15E-E64BFF5D78F3}"/>
              </a:ext>
            </a:extLst>
          </p:cNvPr>
          <p:cNvSpPr txBox="1">
            <a:spLocks/>
          </p:cNvSpPr>
          <p:nvPr/>
        </p:nvSpPr>
        <p:spPr>
          <a:xfrm>
            <a:off x="-1" y="624840"/>
            <a:ext cx="12188825" cy="929627"/>
          </a:xfrm>
          <a:prstGeom prst="rect">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indent="0">
              <a:lnSpc>
                <a:spcPct val="90000"/>
              </a:lnSpc>
              <a:spcBef>
                <a:spcPts val="1200"/>
              </a:spcBef>
              <a:buClr>
                <a:schemeClr val="tx1"/>
              </a:buClr>
              <a:buFont typeface="HP Simplified" panose="020B0604020204020204" pitchFamily="34" charset="0"/>
              <a:buNone/>
              <a:defRPr sz="2800" b="1">
                <a:solidFill>
                  <a:schemeClr val="bg1"/>
                </a:solidFill>
              </a:defRPr>
            </a:lvl1pPr>
            <a:lvl2pPr marL="411480" indent="-182880">
              <a:lnSpc>
                <a:spcPct val="90000"/>
              </a:lnSpc>
              <a:spcBef>
                <a:spcPts val="800"/>
              </a:spcBef>
              <a:buClr>
                <a:schemeClr val="tx1"/>
              </a:buClr>
              <a:buSzPct val="80000"/>
              <a:buFont typeface="HP Simplified" panose="020B0604020204020204" pitchFamily="34" charset="0"/>
              <a:buChar char="–"/>
              <a:defRPr sz="1600">
                <a:solidFill>
                  <a:schemeClr val="lt1"/>
                </a:solidFill>
              </a:defRPr>
            </a:lvl2pPr>
            <a:lvl3pPr marL="548640" indent="-137160">
              <a:lnSpc>
                <a:spcPct val="90000"/>
              </a:lnSpc>
              <a:spcBef>
                <a:spcPts val="600"/>
              </a:spcBef>
              <a:buClr>
                <a:schemeClr val="tx1"/>
              </a:buClr>
              <a:buFont typeface="HP Simplified" panose="020B0604020204020204" pitchFamily="34" charset="0"/>
              <a:buChar char="•"/>
              <a:defRPr sz="1400">
                <a:solidFill>
                  <a:schemeClr val="lt1"/>
                </a:solidFill>
              </a:defRPr>
            </a:lvl3pPr>
            <a:lvl4pPr marL="731520" indent="-137160">
              <a:lnSpc>
                <a:spcPct val="90000"/>
              </a:lnSpc>
              <a:spcBef>
                <a:spcPts val="600"/>
              </a:spcBef>
              <a:buClr>
                <a:schemeClr val="tx1"/>
              </a:buClr>
              <a:buSzPct val="80000"/>
              <a:buFont typeface="HP Simplified" panose="020B0604020204020204" pitchFamily="34" charset="0"/>
              <a:buChar char="–"/>
              <a:defRPr sz="1200">
                <a:solidFill>
                  <a:schemeClr val="lt1"/>
                </a:solidFill>
              </a:defRPr>
            </a:lvl4pPr>
            <a:lvl5pPr marL="868680" indent="-137160">
              <a:lnSpc>
                <a:spcPct val="90000"/>
              </a:lnSpc>
              <a:spcBef>
                <a:spcPts val="600"/>
              </a:spcBef>
              <a:buClr>
                <a:schemeClr val="tx1"/>
              </a:buClr>
              <a:buFont typeface="HP Simplified" panose="020B0604020204020204" pitchFamily="34" charset="0"/>
              <a:buChar char="•"/>
              <a:defRPr sz="1200">
                <a:solidFill>
                  <a:schemeClr val="lt1"/>
                </a:solidFill>
              </a:defRPr>
            </a:lvl5pPr>
            <a:lvl6pPr marL="1051560" indent="-137160">
              <a:lnSpc>
                <a:spcPct val="90000"/>
              </a:lnSpc>
              <a:spcBef>
                <a:spcPts val="600"/>
              </a:spcBef>
              <a:buClr>
                <a:schemeClr val="tx1"/>
              </a:buClr>
              <a:buSzPct val="80000"/>
              <a:buFont typeface="HP Simplified" panose="020B0604020204020204" pitchFamily="34" charset="0"/>
              <a:buChar char="–"/>
              <a:defRPr sz="1200">
                <a:solidFill>
                  <a:schemeClr val="lt1"/>
                </a:solidFill>
              </a:defRPr>
            </a:lvl6pPr>
            <a:lvl7pPr marL="1188720" indent="-137160">
              <a:lnSpc>
                <a:spcPct val="90000"/>
              </a:lnSpc>
              <a:spcBef>
                <a:spcPts val="600"/>
              </a:spcBef>
              <a:buClr>
                <a:schemeClr val="tx1"/>
              </a:buClr>
              <a:buFont typeface="HP Simplified" panose="020B0604020204020204" pitchFamily="34" charset="0"/>
              <a:buChar char="•"/>
              <a:defRPr sz="1200">
                <a:solidFill>
                  <a:schemeClr val="lt1"/>
                </a:solidFill>
              </a:defRPr>
            </a:lvl7pPr>
            <a:lvl8pPr marL="1371600" indent="-137160">
              <a:lnSpc>
                <a:spcPct val="90000"/>
              </a:lnSpc>
              <a:spcBef>
                <a:spcPts val="600"/>
              </a:spcBef>
              <a:buClr>
                <a:schemeClr val="tx1"/>
              </a:buClr>
              <a:buSzPct val="80000"/>
              <a:buFont typeface="HP Simplified" panose="020B0604020204020204" pitchFamily="34" charset="0"/>
              <a:buChar char="–"/>
              <a:defRPr sz="1200">
                <a:solidFill>
                  <a:schemeClr val="lt1"/>
                </a:solidFill>
              </a:defRPr>
            </a:lvl8pPr>
            <a:lvl9pPr marL="1554480" indent="-137160">
              <a:lnSpc>
                <a:spcPct val="90000"/>
              </a:lnSpc>
              <a:spcBef>
                <a:spcPts val="600"/>
              </a:spcBef>
              <a:buClr>
                <a:schemeClr val="tx1"/>
              </a:buClr>
              <a:buFont typeface="HP Simplified" panose="020B0604020204020204" pitchFamily="34" charset="0"/>
              <a:buChar char="•"/>
              <a:defRPr sz="1200">
                <a:solidFill>
                  <a:schemeClr val="lt1"/>
                </a:solidFill>
              </a:defRPr>
            </a:lvl9pPr>
          </a:lstStyle>
          <a:p>
            <a:r>
              <a:rPr lang="en-US"/>
              <a:t>	</a:t>
            </a:r>
            <a:r>
              <a:rPr lang="en-US" dirty="0"/>
              <a:t>Asset specifics – </a:t>
            </a:r>
            <a:r>
              <a:rPr lang="en-US"/>
              <a:t>technical requirements</a:t>
            </a:r>
            <a:endParaRPr lang="en-US" dirty="0"/>
          </a:p>
        </p:txBody>
      </p:sp>
    </p:spTree>
    <p:extLst>
      <p:ext uri="{BB962C8B-B14F-4D97-AF65-F5344CB8AC3E}">
        <p14:creationId xmlns:p14="http://schemas.microsoft.com/office/powerpoint/2010/main" val="422776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4724A2-C264-4C97-97E3-5AD56508E4F9}"/>
              </a:ext>
            </a:extLst>
          </p:cNvPr>
          <p:cNvSpPr>
            <a:spLocks noGrp="1"/>
          </p:cNvSpPr>
          <p:nvPr>
            <p:ph idx="1"/>
          </p:nvPr>
        </p:nvSpPr>
        <p:spPr>
          <a:xfrm>
            <a:off x="-1" y="624840"/>
            <a:ext cx="12188825" cy="929627"/>
          </a:xfr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r>
              <a:rPr lang="en-US" sz="2800" b="1" dirty="0">
                <a:solidFill>
                  <a:schemeClr val="bg1"/>
                </a:solidFill>
              </a:rPr>
              <a:t>	Some concepts and ideas…</a:t>
            </a:r>
          </a:p>
        </p:txBody>
      </p:sp>
    </p:spTree>
    <p:extLst>
      <p:ext uri="{BB962C8B-B14F-4D97-AF65-F5344CB8AC3E}">
        <p14:creationId xmlns:p14="http://schemas.microsoft.com/office/powerpoint/2010/main" val="80166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CC68F2-9633-4671-9B9C-EC61411F6CCD}"/>
              </a:ext>
            </a:extLst>
          </p:cNvPr>
          <p:cNvSpPr>
            <a:spLocks noGrp="1"/>
          </p:cNvSpPr>
          <p:nvPr>
            <p:ph type="sldNum" sz="quarter" idx="12"/>
          </p:nvPr>
        </p:nvSpPr>
        <p:spPr/>
        <p:txBody>
          <a:bodyPr/>
          <a:lstStyle/>
          <a:p>
            <a:fld id="{00DE720E-C72B-42F0-AD69-52D60E3C605E}" type="slidenum">
              <a:rPr lang="en-US" smtClean="0"/>
              <a:t>19</a:t>
            </a:fld>
            <a:endParaRPr lang="en-US" dirty="0"/>
          </a:p>
        </p:txBody>
      </p:sp>
      <p:pic>
        <p:nvPicPr>
          <p:cNvPr id="4" name="Google Shape;398;p50">
            <a:extLst>
              <a:ext uri="{FF2B5EF4-FFF2-40B4-BE49-F238E27FC236}">
                <a16:creationId xmlns:a16="http://schemas.microsoft.com/office/drawing/2014/main" id="{E576D951-053C-4EDF-A12B-48A249999318}"/>
              </a:ext>
            </a:extLst>
          </p:cNvPr>
          <p:cNvPicPr preferRelativeResize="0"/>
          <p:nvPr/>
        </p:nvPicPr>
        <p:blipFill rotWithShape="1">
          <a:blip r:embed="rId2">
            <a:alphaModFix/>
          </a:blip>
          <a:srcRect/>
          <a:stretch/>
        </p:blipFill>
        <p:spPr>
          <a:xfrm>
            <a:off x="1037056" y="367040"/>
            <a:ext cx="10381715" cy="6123920"/>
          </a:xfrm>
          <a:prstGeom prst="rect">
            <a:avLst/>
          </a:prstGeom>
          <a:solidFill>
            <a:schemeClr val="bg1"/>
          </a:solidFill>
          <a:ln w="9525"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7495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A51ABA-D2D0-4647-96E3-CCB68EF80760}"/>
              </a:ext>
            </a:extLst>
          </p:cNvPr>
          <p:cNvSpPr/>
          <p:nvPr/>
        </p:nvSpPr>
        <p:spPr>
          <a:xfrm>
            <a:off x="6252358" y="1888177"/>
            <a:ext cx="5087476" cy="409699"/>
          </a:xfrm>
          <a:prstGeom prst="rect">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5" name="Content Placeholder 3">
            <a:extLst>
              <a:ext uri="{FF2B5EF4-FFF2-40B4-BE49-F238E27FC236}">
                <a16:creationId xmlns:a16="http://schemas.microsoft.com/office/drawing/2014/main" id="{B7914F03-5434-46ED-8C80-39B29B6EB218}"/>
              </a:ext>
            </a:extLst>
          </p:cNvPr>
          <p:cNvSpPr txBox="1">
            <a:spLocks/>
          </p:cNvSpPr>
          <p:nvPr/>
        </p:nvSpPr>
        <p:spPr>
          <a:xfrm>
            <a:off x="-1" y="624840"/>
            <a:ext cx="12188825" cy="929627"/>
          </a:xfrm>
          <a:prstGeom prst="rect">
            <a:avLst/>
          </a:prstGeom>
          <a:solidFill>
            <a:schemeClr val="tx2">
              <a:lumMod val="40000"/>
              <a:lumOff val="60000"/>
            </a:schemeClr>
          </a:solidFill>
        </p:spPr>
        <p:txBody>
          <a:bodyPr vert="horz" lIns="0" tIns="0" rIns="0" bIns="0" rtlCol="0" anchor="ctr">
            <a:norm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buFont typeface="HP Simplified" panose="020B0604020204020204" pitchFamily="34" charset="0"/>
              <a:buNone/>
            </a:pPr>
            <a:r>
              <a:rPr lang="en-US" b="1" dirty="0">
                <a:solidFill>
                  <a:schemeClr val="bg1"/>
                </a:solidFill>
              </a:rPr>
              <a:t>	</a:t>
            </a:r>
            <a:r>
              <a:rPr lang="en-US" sz="2800" b="1" dirty="0">
                <a:solidFill>
                  <a:schemeClr val="bg1"/>
                </a:solidFill>
              </a:rPr>
              <a:t>Setting the stage</a:t>
            </a:r>
          </a:p>
        </p:txBody>
      </p:sp>
      <p:sp>
        <p:nvSpPr>
          <p:cNvPr id="4" name="Slide Number Placeholder 3"/>
          <p:cNvSpPr>
            <a:spLocks noGrp="1"/>
          </p:cNvSpPr>
          <p:nvPr>
            <p:ph type="sldNum" sz="quarter" idx="12"/>
          </p:nvPr>
        </p:nvSpPr>
        <p:spPr/>
        <p:txBody>
          <a:bodyPr/>
          <a:lstStyle/>
          <a:p>
            <a:fld id="{00DE720E-C72B-42F0-AD69-52D60E3C605E}" type="slidenum">
              <a:rPr lang="en-US" smtClean="0"/>
              <a:t>2</a:t>
            </a:fld>
            <a:endParaRPr lang="en-US"/>
          </a:p>
        </p:txBody>
      </p:sp>
      <p:sp>
        <p:nvSpPr>
          <p:cNvPr id="9" name="Content Placeholder 2">
            <a:extLst>
              <a:ext uri="{FF2B5EF4-FFF2-40B4-BE49-F238E27FC236}">
                <a16:creationId xmlns:a16="http://schemas.microsoft.com/office/drawing/2014/main" id="{25CEA7EB-2953-436E-9348-6DAADBF1270F}"/>
              </a:ext>
            </a:extLst>
          </p:cNvPr>
          <p:cNvSpPr txBox="1">
            <a:spLocks/>
          </p:cNvSpPr>
          <p:nvPr/>
        </p:nvSpPr>
        <p:spPr>
          <a:xfrm>
            <a:off x="6493473" y="2530646"/>
            <a:ext cx="4762100" cy="2557648"/>
          </a:xfrm>
          <a:prstGeom prst="rect">
            <a:avLst/>
          </a:prstGeom>
        </p:spPr>
        <p:txBody>
          <a:bodyPr vert="horz" lIns="0" tIns="0" rIns="0" bIns="0" rtlCol="0">
            <a:normAutofit fontScale="92500" lnSpcReduction="20000"/>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r>
              <a:rPr lang="en-US" sz="1600" dirty="0"/>
              <a:t>Ensure HP premium online presence. </a:t>
            </a:r>
          </a:p>
          <a:p>
            <a:r>
              <a:rPr lang="en-US" sz="1600" dirty="0"/>
              <a:t>Present basic product content differently, appealing.</a:t>
            </a:r>
          </a:p>
          <a:p>
            <a:r>
              <a:rPr lang="en-US" sz="1600" dirty="0"/>
              <a:t>Protect current online positioning, ward off encroaching competition on HP real estate. </a:t>
            </a:r>
          </a:p>
          <a:p>
            <a:r>
              <a:rPr lang="en-US" sz="1600" dirty="0"/>
              <a:t>Promote strong HP Brand, imagery, value propositions, on partner stores and online sites – pursuing brand consistency among all digital touchpoints.</a:t>
            </a:r>
          </a:p>
          <a:p>
            <a:r>
              <a:rPr lang="en-US" sz="1600" dirty="0"/>
              <a:t>Increase engaging emotive presence for online supplies. </a:t>
            </a:r>
          </a:p>
          <a:p>
            <a:r>
              <a:rPr lang="en-US" sz="1600" dirty="0"/>
              <a:t>Increase OHP Preference. Grow customer conversion on product page </a:t>
            </a:r>
          </a:p>
        </p:txBody>
      </p:sp>
      <p:sp>
        <p:nvSpPr>
          <p:cNvPr id="10" name="Rectangle 9">
            <a:extLst>
              <a:ext uri="{FF2B5EF4-FFF2-40B4-BE49-F238E27FC236}">
                <a16:creationId xmlns:a16="http://schemas.microsoft.com/office/drawing/2014/main" id="{5521C58D-D452-4A4C-84C3-24E9AF4D3FAF}"/>
              </a:ext>
            </a:extLst>
          </p:cNvPr>
          <p:cNvSpPr/>
          <p:nvPr/>
        </p:nvSpPr>
        <p:spPr>
          <a:xfrm>
            <a:off x="879535" y="1888177"/>
            <a:ext cx="5087476" cy="409699"/>
          </a:xfrm>
          <a:prstGeom prst="rect">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3" name="Content Placeholder 2"/>
          <p:cNvSpPr>
            <a:spLocks noGrp="1"/>
          </p:cNvSpPr>
          <p:nvPr>
            <p:ph idx="1"/>
          </p:nvPr>
        </p:nvSpPr>
        <p:spPr>
          <a:xfrm>
            <a:off x="1118553" y="2530646"/>
            <a:ext cx="4666147" cy="3702514"/>
          </a:xfrm>
        </p:spPr>
        <p:txBody>
          <a:bodyPr>
            <a:normAutofit/>
          </a:bodyPr>
          <a:lstStyle/>
          <a:p>
            <a:r>
              <a:rPr lang="en-US" sz="1500" dirty="0"/>
              <a:t>Online Shoppers more likely to look at images than to read long product descriptions.</a:t>
            </a:r>
          </a:p>
          <a:p>
            <a:r>
              <a:rPr lang="en-US" sz="1500" dirty="0"/>
              <a:t>Mixed and inconsistent assets showing up in a same product page.</a:t>
            </a:r>
          </a:p>
          <a:p>
            <a:r>
              <a:rPr lang="en-US" sz="1500" dirty="0"/>
              <a:t>Each country using their own choice of assets/designs for the media carousel</a:t>
            </a:r>
          </a:p>
          <a:p>
            <a:r>
              <a:rPr lang="en-US" sz="1500" dirty="0"/>
              <a:t>Amazon: </a:t>
            </a:r>
          </a:p>
          <a:p>
            <a:pPr lvl="1"/>
            <a:r>
              <a:rPr lang="en-US" sz="1200" dirty="0"/>
              <a:t>Challenge: HP is allotted six image slots on the left nav bar in the product page. If HP does not populate all slots, third parties are populating with other compatible products, refurbs, remans, clones.</a:t>
            </a:r>
          </a:p>
          <a:p>
            <a:pPr lvl="1"/>
            <a:r>
              <a:rPr lang="en-US" sz="1200" dirty="0"/>
              <a:t>EMEA Amazon content clean-up project: consistency among all assets appearing in the media carousel, crisp and appealing to trigger sales and preference for OHP.</a:t>
            </a:r>
          </a:p>
        </p:txBody>
      </p:sp>
      <p:sp>
        <p:nvSpPr>
          <p:cNvPr id="12" name="TextBox 11">
            <a:extLst>
              <a:ext uri="{FF2B5EF4-FFF2-40B4-BE49-F238E27FC236}">
                <a16:creationId xmlns:a16="http://schemas.microsoft.com/office/drawing/2014/main" id="{470089DB-BC7F-409B-958B-52114BA9D6DE}"/>
              </a:ext>
            </a:extLst>
          </p:cNvPr>
          <p:cNvSpPr txBox="1"/>
          <p:nvPr/>
        </p:nvSpPr>
        <p:spPr>
          <a:xfrm>
            <a:off x="1118553" y="1957943"/>
            <a:ext cx="3327421" cy="270165"/>
          </a:xfrm>
          <a:prstGeom prst="rect">
            <a:avLst/>
          </a:prstGeom>
          <a:noFill/>
        </p:spPr>
        <p:txBody>
          <a:bodyPr wrap="none" lIns="0" tIns="0" rIns="0" bIns="0" rtlCol="0">
            <a:noAutofit/>
          </a:bodyPr>
          <a:lstStyle/>
          <a:p>
            <a:pPr>
              <a:lnSpc>
                <a:spcPct val="90000"/>
              </a:lnSpc>
            </a:pPr>
            <a:r>
              <a:rPr lang="en-US" b="1" dirty="0">
                <a:solidFill>
                  <a:schemeClr val="bg1"/>
                </a:solidFill>
              </a:rPr>
              <a:t>Background and current challenges</a:t>
            </a:r>
          </a:p>
        </p:txBody>
      </p:sp>
      <p:sp>
        <p:nvSpPr>
          <p:cNvPr id="13" name="TextBox 12">
            <a:extLst>
              <a:ext uri="{FF2B5EF4-FFF2-40B4-BE49-F238E27FC236}">
                <a16:creationId xmlns:a16="http://schemas.microsoft.com/office/drawing/2014/main" id="{0737DDE0-D48A-4EF7-8FFE-36F9562327FB}"/>
              </a:ext>
            </a:extLst>
          </p:cNvPr>
          <p:cNvSpPr txBox="1"/>
          <p:nvPr/>
        </p:nvSpPr>
        <p:spPr>
          <a:xfrm>
            <a:off x="6493473" y="1957942"/>
            <a:ext cx="3327421" cy="270165"/>
          </a:xfrm>
          <a:prstGeom prst="rect">
            <a:avLst/>
          </a:prstGeom>
          <a:noFill/>
        </p:spPr>
        <p:txBody>
          <a:bodyPr wrap="none" lIns="0" tIns="0" rIns="0" bIns="0" rtlCol="0">
            <a:noAutofit/>
          </a:bodyPr>
          <a:lstStyle/>
          <a:p>
            <a:pPr>
              <a:lnSpc>
                <a:spcPct val="90000"/>
              </a:lnSpc>
            </a:pPr>
            <a:r>
              <a:rPr lang="en-US" b="1" dirty="0">
                <a:solidFill>
                  <a:schemeClr val="bg1"/>
                </a:solidFill>
              </a:rPr>
              <a:t>Business objectives</a:t>
            </a:r>
          </a:p>
        </p:txBody>
      </p:sp>
      <p:grpSp>
        <p:nvGrpSpPr>
          <p:cNvPr id="19" name="Group 18">
            <a:extLst>
              <a:ext uri="{FF2B5EF4-FFF2-40B4-BE49-F238E27FC236}">
                <a16:creationId xmlns:a16="http://schemas.microsoft.com/office/drawing/2014/main" id="{2143C7CF-AFE6-4C3E-89A1-F702B7B6BF2B}"/>
              </a:ext>
            </a:extLst>
          </p:cNvPr>
          <p:cNvGrpSpPr/>
          <p:nvPr/>
        </p:nvGrpSpPr>
        <p:grpSpPr>
          <a:xfrm>
            <a:off x="6252358" y="5157779"/>
            <a:ext cx="5087476" cy="426591"/>
            <a:chOff x="6252358" y="5116215"/>
            <a:chExt cx="5087476" cy="426591"/>
          </a:xfrm>
        </p:grpSpPr>
        <p:sp>
          <p:nvSpPr>
            <p:cNvPr id="16" name="Rectangle 15">
              <a:extLst>
                <a:ext uri="{FF2B5EF4-FFF2-40B4-BE49-F238E27FC236}">
                  <a16:creationId xmlns:a16="http://schemas.microsoft.com/office/drawing/2014/main" id="{74B11251-337B-406A-ADA9-53FE7AEA5F05}"/>
                </a:ext>
              </a:extLst>
            </p:cNvPr>
            <p:cNvSpPr/>
            <p:nvPr/>
          </p:nvSpPr>
          <p:spPr>
            <a:xfrm>
              <a:off x="6252358" y="5116215"/>
              <a:ext cx="5087476" cy="150492"/>
            </a:xfrm>
            <a:prstGeom prst="rect">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17" name="Arrow: Right 16">
              <a:extLst>
                <a:ext uri="{FF2B5EF4-FFF2-40B4-BE49-F238E27FC236}">
                  <a16:creationId xmlns:a16="http://schemas.microsoft.com/office/drawing/2014/main" id="{0E5764C6-9061-4CD3-8CF4-0B8580D3C8F6}"/>
                </a:ext>
              </a:extLst>
            </p:cNvPr>
            <p:cNvSpPr/>
            <p:nvPr/>
          </p:nvSpPr>
          <p:spPr>
            <a:xfrm rot="5400000">
              <a:off x="8658046" y="5303816"/>
              <a:ext cx="276099" cy="201881"/>
            </a:xfrm>
            <a:prstGeom prst="rightArrow">
              <a:avLst>
                <a:gd name="adj1" fmla="val 50002"/>
                <a:gd name="adj2" fmla="val 50000"/>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grpSp>
      <p:sp>
        <p:nvSpPr>
          <p:cNvPr id="18" name="TextBox 17">
            <a:extLst>
              <a:ext uri="{FF2B5EF4-FFF2-40B4-BE49-F238E27FC236}">
                <a16:creationId xmlns:a16="http://schemas.microsoft.com/office/drawing/2014/main" id="{CE9A05EE-2817-4482-B035-07634689C0C2}"/>
              </a:ext>
            </a:extLst>
          </p:cNvPr>
          <p:cNvSpPr txBox="1"/>
          <p:nvPr/>
        </p:nvSpPr>
        <p:spPr>
          <a:xfrm>
            <a:off x="6786195" y="5673852"/>
            <a:ext cx="4019798" cy="559308"/>
          </a:xfrm>
          <a:prstGeom prst="rect">
            <a:avLst/>
          </a:prstGeom>
          <a:noFill/>
        </p:spPr>
        <p:txBody>
          <a:bodyPr wrap="square" lIns="0" tIns="0" rIns="0" bIns="0" rtlCol="0">
            <a:noAutofit/>
          </a:bodyPr>
          <a:lstStyle/>
          <a:p>
            <a:pPr algn="ctr">
              <a:lnSpc>
                <a:spcPct val="90000"/>
              </a:lnSpc>
            </a:pPr>
            <a:r>
              <a:rPr lang="en-US" sz="2000" b="1" dirty="0">
                <a:solidFill>
                  <a:srgbClr val="7030A0"/>
                </a:solidFill>
              </a:rPr>
              <a:t>WW Supplies to own the Media Carousel assets</a:t>
            </a:r>
          </a:p>
        </p:txBody>
      </p:sp>
      <p:sp>
        <p:nvSpPr>
          <p:cNvPr id="20" name="TextBox 19">
            <a:extLst>
              <a:ext uri="{FF2B5EF4-FFF2-40B4-BE49-F238E27FC236}">
                <a16:creationId xmlns:a16="http://schemas.microsoft.com/office/drawing/2014/main" id="{4B8D5468-C25A-470E-AE57-A1B99DB8A7D8}"/>
              </a:ext>
            </a:extLst>
          </p:cNvPr>
          <p:cNvSpPr txBox="1"/>
          <p:nvPr/>
        </p:nvSpPr>
        <p:spPr>
          <a:xfrm>
            <a:off x="7372290" y="6268786"/>
            <a:ext cx="2847609" cy="319466"/>
          </a:xfrm>
          <a:prstGeom prst="rect">
            <a:avLst/>
          </a:prstGeom>
          <a:noFill/>
        </p:spPr>
        <p:txBody>
          <a:bodyPr wrap="square" lIns="0" tIns="0" rIns="0" bIns="0" rtlCol="0">
            <a:noAutofit/>
          </a:bodyPr>
          <a:lstStyle/>
          <a:p>
            <a:pPr algn="ctr">
              <a:lnSpc>
                <a:spcPct val="90000"/>
              </a:lnSpc>
            </a:pPr>
            <a:r>
              <a:rPr lang="en-US" sz="1600" dirty="0"/>
              <a:t>to ensure brand consistency among all online touchpoints</a:t>
            </a:r>
          </a:p>
          <a:p>
            <a:pPr>
              <a:lnSpc>
                <a:spcPct val="90000"/>
              </a:lnSpc>
            </a:pPr>
            <a:endParaRPr lang="en-US" sz="1600" dirty="0" err="1"/>
          </a:p>
        </p:txBody>
      </p:sp>
    </p:spTree>
    <p:extLst>
      <p:ext uri="{BB962C8B-B14F-4D97-AF65-F5344CB8AC3E}">
        <p14:creationId xmlns:p14="http://schemas.microsoft.com/office/powerpoint/2010/main" val="36049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D380CF-9042-4C49-8716-793C3039A85C}"/>
              </a:ext>
            </a:extLst>
          </p:cNvPr>
          <p:cNvSpPr>
            <a:spLocks noGrp="1"/>
          </p:cNvSpPr>
          <p:nvPr>
            <p:ph type="sldNum" sz="quarter" idx="12"/>
          </p:nvPr>
        </p:nvSpPr>
        <p:spPr/>
        <p:txBody>
          <a:bodyPr/>
          <a:lstStyle/>
          <a:p>
            <a:fld id="{00DE720E-C72B-42F0-AD69-52D60E3C605E}" type="slidenum">
              <a:rPr lang="en-US" smtClean="0"/>
              <a:t>20</a:t>
            </a:fld>
            <a:endParaRPr lang="en-US" dirty="0"/>
          </a:p>
        </p:txBody>
      </p:sp>
      <p:pic>
        <p:nvPicPr>
          <p:cNvPr id="4" name="Picture 3">
            <a:extLst>
              <a:ext uri="{FF2B5EF4-FFF2-40B4-BE49-F238E27FC236}">
                <a16:creationId xmlns:a16="http://schemas.microsoft.com/office/drawing/2014/main" id="{AF92125E-3F05-406E-B3F4-2C2BAAFCEE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41" y="800068"/>
            <a:ext cx="10969943" cy="5375014"/>
          </a:xfrm>
          <a:prstGeom prst="rect">
            <a:avLst/>
          </a:prstGeom>
          <a:ln>
            <a:solidFill>
              <a:schemeClr val="bg1">
                <a:lumMod val="65000"/>
              </a:schemeClr>
            </a:solidFill>
          </a:ln>
        </p:spPr>
      </p:pic>
      <p:pic>
        <p:nvPicPr>
          <p:cNvPr id="5" name="Picture 4">
            <a:extLst>
              <a:ext uri="{FF2B5EF4-FFF2-40B4-BE49-F238E27FC236}">
                <a16:creationId xmlns:a16="http://schemas.microsoft.com/office/drawing/2014/main" id="{CB528407-0E41-41B7-B87A-D389F5E967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390" y="2152711"/>
            <a:ext cx="302952" cy="304522"/>
          </a:xfrm>
          <a:prstGeom prst="rect">
            <a:avLst/>
          </a:prstGeom>
        </p:spPr>
      </p:pic>
      <p:pic>
        <p:nvPicPr>
          <p:cNvPr id="6" name="Picture 5">
            <a:extLst>
              <a:ext uri="{FF2B5EF4-FFF2-40B4-BE49-F238E27FC236}">
                <a16:creationId xmlns:a16="http://schemas.microsoft.com/office/drawing/2014/main" id="{48A7B01D-64D7-490B-BE1A-1D7E8E2B5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390" y="2481792"/>
            <a:ext cx="302952" cy="271062"/>
          </a:xfrm>
          <a:prstGeom prst="rect">
            <a:avLst/>
          </a:prstGeom>
        </p:spPr>
      </p:pic>
      <p:pic>
        <p:nvPicPr>
          <p:cNvPr id="7" name="Picture 6">
            <a:extLst>
              <a:ext uri="{FF2B5EF4-FFF2-40B4-BE49-F238E27FC236}">
                <a16:creationId xmlns:a16="http://schemas.microsoft.com/office/drawing/2014/main" id="{5CEFFC85-1BB0-4315-B083-211E9167AB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390" y="2774199"/>
            <a:ext cx="302952" cy="267846"/>
          </a:xfrm>
          <a:prstGeom prst="rect">
            <a:avLst/>
          </a:prstGeom>
        </p:spPr>
      </p:pic>
      <p:pic>
        <p:nvPicPr>
          <p:cNvPr id="8" name="Picture 7">
            <a:extLst>
              <a:ext uri="{FF2B5EF4-FFF2-40B4-BE49-F238E27FC236}">
                <a16:creationId xmlns:a16="http://schemas.microsoft.com/office/drawing/2014/main" id="{C9C1BFA2-43CA-4A25-9488-11DE681074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389" y="3063390"/>
            <a:ext cx="302952" cy="271476"/>
          </a:xfrm>
          <a:prstGeom prst="rect">
            <a:avLst/>
          </a:prstGeom>
        </p:spPr>
      </p:pic>
      <p:pic>
        <p:nvPicPr>
          <p:cNvPr id="9" name="Picture 8">
            <a:extLst>
              <a:ext uri="{FF2B5EF4-FFF2-40B4-BE49-F238E27FC236}">
                <a16:creationId xmlns:a16="http://schemas.microsoft.com/office/drawing/2014/main" id="{B178F9D3-66B9-4247-9408-63ACBEBFA9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0389" y="3359012"/>
            <a:ext cx="302952" cy="272181"/>
          </a:xfrm>
          <a:prstGeom prst="rect">
            <a:avLst/>
          </a:prstGeom>
          <a:ln>
            <a:noFill/>
          </a:ln>
        </p:spPr>
      </p:pic>
      <p:pic>
        <p:nvPicPr>
          <p:cNvPr id="10" name="Picture 9">
            <a:extLst>
              <a:ext uri="{FF2B5EF4-FFF2-40B4-BE49-F238E27FC236}">
                <a16:creationId xmlns:a16="http://schemas.microsoft.com/office/drawing/2014/main" id="{DF933EEA-D3C0-4F74-BBE1-47F496F6525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0389" y="3656844"/>
            <a:ext cx="302952" cy="260738"/>
          </a:xfrm>
          <a:prstGeom prst="rect">
            <a:avLst/>
          </a:prstGeom>
          <a:ln>
            <a:noFill/>
          </a:ln>
        </p:spPr>
      </p:pic>
      <p:pic>
        <p:nvPicPr>
          <p:cNvPr id="11" name="Picture 10">
            <a:extLst>
              <a:ext uri="{FF2B5EF4-FFF2-40B4-BE49-F238E27FC236}">
                <a16:creationId xmlns:a16="http://schemas.microsoft.com/office/drawing/2014/main" id="{A76F0136-EA98-4E12-9A3E-43E42F125D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389" y="3969320"/>
            <a:ext cx="302951" cy="304521"/>
          </a:xfrm>
          <a:prstGeom prst="rect">
            <a:avLst/>
          </a:prstGeom>
        </p:spPr>
      </p:pic>
      <p:sp>
        <p:nvSpPr>
          <p:cNvPr id="13" name="Rectangle 12">
            <a:extLst>
              <a:ext uri="{FF2B5EF4-FFF2-40B4-BE49-F238E27FC236}">
                <a16:creationId xmlns:a16="http://schemas.microsoft.com/office/drawing/2014/main" id="{F41689E9-F425-43C0-A0E6-D121A730ED05}"/>
              </a:ext>
            </a:extLst>
          </p:cNvPr>
          <p:cNvSpPr/>
          <p:nvPr/>
        </p:nvSpPr>
        <p:spPr>
          <a:xfrm>
            <a:off x="865406" y="5371849"/>
            <a:ext cx="3796819" cy="49186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pic>
        <p:nvPicPr>
          <p:cNvPr id="20" name="Picture 19">
            <a:extLst>
              <a:ext uri="{FF2B5EF4-FFF2-40B4-BE49-F238E27FC236}">
                <a16:creationId xmlns:a16="http://schemas.microsoft.com/office/drawing/2014/main" id="{7594A1E0-6095-4FC0-A09F-F0D1997968A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349" y="3958233"/>
            <a:ext cx="302951" cy="304521"/>
          </a:xfrm>
          <a:prstGeom prst="rect">
            <a:avLst/>
          </a:prstGeom>
        </p:spPr>
      </p:pic>
      <p:pic>
        <p:nvPicPr>
          <p:cNvPr id="21" name="Picture 20">
            <a:extLst>
              <a:ext uri="{FF2B5EF4-FFF2-40B4-BE49-F238E27FC236}">
                <a16:creationId xmlns:a16="http://schemas.microsoft.com/office/drawing/2014/main" id="{58678D21-0465-45D3-A8F1-5FB0D5E367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0389" y="2159400"/>
            <a:ext cx="302951" cy="301707"/>
          </a:xfrm>
          <a:prstGeom prst="rect">
            <a:avLst/>
          </a:prstGeom>
          <a:solidFill>
            <a:schemeClr val="bg1"/>
          </a:solidFill>
          <a:ln w="6350">
            <a:solidFill>
              <a:schemeClr val="bg1">
                <a:lumMod val="85000"/>
              </a:schemeClr>
            </a:solidFill>
          </a:ln>
        </p:spPr>
      </p:pic>
      <p:pic>
        <p:nvPicPr>
          <p:cNvPr id="22" name="Picture 21">
            <a:extLst>
              <a:ext uri="{FF2B5EF4-FFF2-40B4-BE49-F238E27FC236}">
                <a16:creationId xmlns:a16="http://schemas.microsoft.com/office/drawing/2014/main" id="{D913E9DC-2FDF-4D41-A76B-BD471FC5E70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0389" y="2477918"/>
            <a:ext cx="302951" cy="301084"/>
          </a:xfrm>
          <a:prstGeom prst="rect">
            <a:avLst/>
          </a:prstGeom>
          <a:solidFill>
            <a:schemeClr val="bg1"/>
          </a:solidFill>
          <a:ln w="6350">
            <a:solidFill>
              <a:schemeClr val="bg1">
                <a:lumMod val="85000"/>
              </a:schemeClr>
            </a:solidFill>
          </a:ln>
        </p:spPr>
      </p:pic>
      <p:pic>
        <p:nvPicPr>
          <p:cNvPr id="23" name="Picture 22">
            <a:extLst>
              <a:ext uri="{FF2B5EF4-FFF2-40B4-BE49-F238E27FC236}">
                <a16:creationId xmlns:a16="http://schemas.microsoft.com/office/drawing/2014/main" id="{7BEEA52E-2782-41D3-BEC1-346E9476452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0575" y="2742281"/>
            <a:ext cx="302765" cy="302142"/>
          </a:xfrm>
          <a:prstGeom prst="rect">
            <a:avLst/>
          </a:prstGeom>
          <a:solidFill>
            <a:schemeClr val="bg1"/>
          </a:solidFill>
          <a:ln w="6350">
            <a:solidFill>
              <a:schemeClr val="bg1">
                <a:lumMod val="85000"/>
              </a:schemeClr>
            </a:solidFill>
          </a:ln>
        </p:spPr>
      </p:pic>
      <p:pic>
        <p:nvPicPr>
          <p:cNvPr id="24" name="Picture 23">
            <a:extLst>
              <a:ext uri="{FF2B5EF4-FFF2-40B4-BE49-F238E27FC236}">
                <a16:creationId xmlns:a16="http://schemas.microsoft.com/office/drawing/2014/main" id="{C4DA7B94-654A-4BD9-B15B-F9013C3C950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33554" y="3055891"/>
            <a:ext cx="299786" cy="278976"/>
          </a:xfrm>
          <a:prstGeom prst="rect">
            <a:avLst/>
          </a:prstGeom>
          <a:solidFill>
            <a:schemeClr val="bg1"/>
          </a:solidFill>
          <a:ln w="6350">
            <a:solidFill>
              <a:schemeClr val="bg1">
                <a:lumMod val="85000"/>
              </a:schemeClr>
            </a:solidFill>
          </a:ln>
        </p:spPr>
      </p:pic>
      <p:pic>
        <p:nvPicPr>
          <p:cNvPr id="25" name="Picture 24">
            <a:extLst>
              <a:ext uri="{FF2B5EF4-FFF2-40B4-BE49-F238E27FC236}">
                <a16:creationId xmlns:a16="http://schemas.microsoft.com/office/drawing/2014/main" id="{9429F394-765F-4527-B130-84EAE07F75F2}"/>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29349" y="3363521"/>
            <a:ext cx="299785" cy="278977"/>
          </a:xfrm>
          <a:prstGeom prst="rect">
            <a:avLst/>
          </a:prstGeom>
          <a:solidFill>
            <a:schemeClr val="bg1"/>
          </a:solidFill>
          <a:ln w="6350">
            <a:solidFill>
              <a:schemeClr val="bg1">
                <a:lumMod val="85000"/>
              </a:schemeClr>
            </a:solidFill>
          </a:ln>
        </p:spPr>
      </p:pic>
      <p:pic>
        <p:nvPicPr>
          <p:cNvPr id="26" name="Picture 25">
            <a:extLst>
              <a:ext uri="{FF2B5EF4-FFF2-40B4-BE49-F238E27FC236}">
                <a16:creationId xmlns:a16="http://schemas.microsoft.com/office/drawing/2014/main" id="{5C33E8B4-BAF2-4F55-82E6-32EC4F4AC7E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33555" y="3657955"/>
            <a:ext cx="295580" cy="296857"/>
          </a:xfrm>
          <a:prstGeom prst="rect">
            <a:avLst/>
          </a:prstGeom>
          <a:solidFill>
            <a:schemeClr val="bg1"/>
          </a:solidFill>
          <a:ln w="6350">
            <a:solidFill>
              <a:schemeClr val="bg1">
                <a:lumMod val="85000"/>
              </a:schemeClr>
            </a:solidFill>
          </a:ln>
        </p:spPr>
      </p:pic>
      <p:pic>
        <p:nvPicPr>
          <p:cNvPr id="12" name="Picture 11">
            <a:extLst>
              <a:ext uri="{FF2B5EF4-FFF2-40B4-BE49-F238E27FC236}">
                <a16:creationId xmlns:a16="http://schemas.microsoft.com/office/drawing/2014/main" id="{443E2A2A-717B-49D7-A5EB-477B282DC24E}"/>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567"/>
          <a:stretch/>
        </p:blipFill>
        <p:spPr>
          <a:xfrm>
            <a:off x="1004569" y="2123757"/>
            <a:ext cx="3608071" cy="3842703"/>
          </a:xfrm>
          <a:prstGeom prst="rect">
            <a:avLst/>
          </a:prstGeom>
          <a:ln w="12700">
            <a:solidFill>
              <a:schemeClr val="bg1">
                <a:lumMod val="95000"/>
              </a:schemeClr>
            </a:solidFill>
          </a:ln>
        </p:spPr>
      </p:pic>
    </p:spTree>
    <p:extLst>
      <p:ext uri="{BB962C8B-B14F-4D97-AF65-F5344CB8AC3E}">
        <p14:creationId xmlns:p14="http://schemas.microsoft.com/office/powerpoint/2010/main" val="82788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D380CF-9042-4C49-8716-793C3039A85C}"/>
              </a:ext>
            </a:extLst>
          </p:cNvPr>
          <p:cNvSpPr>
            <a:spLocks noGrp="1"/>
          </p:cNvSpPr>
          <p:nvPr>
            <p:ph type="sldNum" sz="quarter" idx="12"/>
          </p:nvPr>
        </p:nvSpPr>
        <p:spPr/>
        <p:txBody>
          <a:bodyPr/>
          <a:lstStyle/>
          <a:p>
            <a:fld id="{00DE720E-C72B-42F0-AD69-52D60E3C605E}" type="slidenum">
              <a:rPr lang="en-US" smtClean="0"/>
              <a:t>21</a:t>
            </a:fld>
            <a:endParaRPr lang="en-US" dirty="0"/>
          </a:p>
        </p:txBody>
      </p:sp>
      <p:pic>
        <p:nvPicPr>
          <p:cNvPr id="4" name="Picture 3">
            <a:extLst>
              <a:ext uri="{FF2B5EF4-FFF2-40B4-BE49-F238E27FC236}">
                <a16:creationId xmlns:a16="http://schemas.microsoft.com/office/drawing/2014/main" id="{AF92125E-3F05-406E-B3F4-2C2BAAFCEE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41" y="800068"/>
            <a:ext cx="10969943" cy="5375014"/>
          </a:xfrm>
          <a:prstGeom prst="rect">
            <a:avLst/>
          </a:prstGeom>
          <a:ln>
            <a:solidFill>
              <a:schemeClr val="bg1">
                <a:lumMod val="65000"/>
              </a:schemeClr>
            </a:solidFill>
          </a:ln>
        </p:spPr>
      </p:pic>
      <p:pic>
        <p:nvPicPr>
          <p:cNvPr id="5" name="Picture 4">
            <a:extLst>
              <a:ext uri="{FF2B5EF4-FFF2-40B4-BE49-F238E27FC236}">
                <a16:creationId xmlns:a16="http://schemas.microsoft.com/office/drawing/2014/main" id="{CB528407-0E41-41B7-B87A-D389F5E967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390" y="2152711"/>
            <a:ext cx="302952" cy="304522"/>
          </a:xfrm>
          <a:prstGeom prst="rect">
            <a:avLst/>
          </a:prstGeom>
        </p:spPr>
      </p:pic>
      <p:pic>
        <p:nvPicPr>
          <p:cNvPr id="6" name="Picture 5">
            <a:extLst>
              <a:ext uri="{FF2B5EF4-FFF2-40B4-BE49-F238E27FC236}">
                <a16:creationId xmlns:a16="http://schemas.microsoft.com/office/drawing/2014/main" id="{48A7B01D-64D7-490B-BE1A-1D7E8E2B5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390" y="2481792"/>
            <a:ext cx="302952" cy="271062"/>
          </a:xfrm>
          <a:prstGeom prst="rect">
            <a:avLst/>
          </a:prstGeom>
        </p:spPr>
      </p:pic>
      <p:pic>
        <p:nvPicPr>
          <p:cNvPr id="7" name="Picture 6">
            <a:extLst>
              <a:ext uri="{FF2B5EF4-FFF2-40B4-BE49-F238E27FC236}">
                <a16:creationId xmlns:a16="http://schemas.microsoft.com/office/drawing/2014/main" id="{5CEFFC85-1BB0-4315-B083-211E9167AB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390" y="2774199"/>
            <a:ext cx="302952" cy="267846"/>
          </a:xfrm>
          <a:prstGeom prst="rect">
            <a:avLst/>
          </a:prstGeom>
        </p:spPr>
      </p:pic>
      <p:pic>
        <p:nvPicPr>
          <p:cNvPr id="8" name="Picture 7">
            <a:extLst>
              <a:ext uri="{FF2B5EF4-FFF2-40B4-BE49-F238E27FC236}">
                <a16:creationId xmlns:a16="http://schemas.microsoft.com/office/drawing/2014/main" id="{C9C1BFA2-43CA-4A25-9488-11DE681074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389" y="3063390"/>
            <a:ext cx="302952" cy="271476"/>
          </a:xfrm>
          <a:prstGeom prst="rect">
            <a:avLst/>
          </a:prstGeom>
        </p:spPr>
      </p:pic>
      <p:pic>
        <p:nvPicPr>
          <p:cNvPr id="9" name="Picture 8">
            <a:extLst>
              <a:ext uri="{FF2B5EF4-FFF2-40B4-BE49-F238E27FC236}">
                <a16:creationId xmlns:a16="http://schemas.microsoft.com/office/drawing/2014/main" id="{B178F9D3-66B9-4247-9408-63ACBEBFA9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0389" y="3359012"/>
            <a:ext cx="302952" cy="272181"/>
          </a:xfrm>
          <a:prstGeom prst="rect">
            <a:avLst/>
          </a:prstGeom>
          <a:ln>
            <a:noFill/>
          </a:ln>
        </p:spPr>
      </p:pic>
      <p:pic>
        <p:nvPicPr>
          <p:cNvPr id="10" name="Picture 9">
            <a:extLst>
              <a:ext uri="{FF2B5EF4-FFF2-40B4-BE49-F238E27FC236}">
                <a16:creationId xmlns:a16="http://schemas.microsoft.com/office/drawing/2014/main" id="{DF933EEA-D3C0-4F74-BBE1-47F496F6525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0389" y="3656844"/>
            <a:ext cx="302952" cy="260738"/>
          </a:xfrm>
          <a:prstGeom prst="rect">
            <a:avLst/>
          </a:prstGeom>
          <a:ln>
            <a:noFill/>
          </a:ln>
        </p:spPr>
      </p:pic>
      <p:pic>
        <p:nvPicPr>
          <p:cNvPr id="11" name="Picture 10">
            <a:extLst>
              <a:ext uri="{FF2B5EF4-FFF2-40B4-BE49-F238E27FC236}">
                <a16:creationId xmlns:a16="http://schemas.microsoft.com/office/drawing/2014/main" id="{A76F0136-EA98-4E12-9A3E-43E42F125D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389" y="3969320"/>
            <a:ext cx="302951" cy="304521"/>
          </a:xfrm>
          <a:prstGeom prst="rect">
            <a:avLst/>
          </a:prstGeom>
        </p:spPr>
      </p:pic>
      <p:sp>
        <p:nvSpPr>
          <p:cNvPr id="13" name="Rectangle 12">
            <a:extLst>
              <a:ext uri="{FF2B5EF4-FFF2-40B4-BE49-F238E27FC236}">
                <a16:creationId xmlns:a16="http://schemas.microsoft.com/office/drawing/2014/main" id="{F41689E9-F425-43C0-A0E6-D121A730ED05}"/>
              </a:ext>
            </a:extLst>
          </p:cNvPr>
          <p:cNvSpPr/>
          <p:nvPr/>
        </p:nvSpPr>
        <p:spPr>
          <a:xfrm>
            <a:off x="865406" y="5371849"/>
            <a:ext cx="3796819" cy="49186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pic>
        <p:nvPicPr>
          <p:cNvPr id="20" name="Picture 19">
            <a:extLst>
              <a:ext uri="{FF2B5EF4-FFF2-40B4-BE49-F238E27FC236}">
                <a16:creationId xmlns:a16="http://schemas.microsoft.com/office/drawing/2014/main" id="{7594A1E0-6095-4FC0-A09F-F0D1997968A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349" y="3958233"/>
            <a:ext cx="302951" cy="304521"/>
          </a:xfrm>
          <a:prstGeom prst="rect">
            <a:avLst/>
          </a:prstGeom>
        </p:spPr>
      </p:pic>
      <p:pic>
        <p:nvPicPr>
          <p:cNvPr id="21" name="Picture 20">
            <a:extLst>
              <a:ext uri="{FF2B5EF4-FFF2-40B4-BE49-F238E27FC236}">
                <a16:creationId xmlns:a16="http://schemas.microsoft.com/office/drawing/2014/main" id="{58678D21-0465-45D3-A8F1-5FB0D5E367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0389" y="2159400"/>
            <a:ext cx="302951" cy="301707"/>
          </a:xfrm>
          <a:prstGeom prst="rect">
            <a:avLst/>
          </a:prstGeom>
          <a:solidFill>
            <a:schemeClr val="bg1"/>
          </a:solidFill>
          <a:ln w="6350">
            <a:solidFill>
              <a:schemeClr val="bg1">
                <a:lumMod val="85000"/>
              </a:schemeClr>
            </a:solidFill>
          </a:ln>
        </p:spPr>
      </p:pic>
      <p:pic>
        <p:nvPicPr>
          <p:cNvPr id="22" name="Picture 21">
            <a:extLst>
              <a:ext uri="{FF2B5EF4-FFF2-40B4-BE49-F238E27FC236}">
                <a16:creationId xmlns:a16="http://schemas.microsoft.com/office/drawing/2014/main" id="{D913E9DC-2FDF-4D41-A76B-BD471FC5E70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0389" y="2477918"/>
            <a:ext cx="302951" cy="301084"/>
          </a:xfrm>
          <a:prstGeom prst="rect">
            <a:avLst/>
          </a:prstGeom>
          <a:solidFill>
            <a:schemeClr val="bg1"/>
          </a:solidFill>
          <a:ln w="6350">
            <a:solidFill>
              <a:schemeClr val="bg1">
                <a:lumMod val="85000"/>
              </a:schemeClr>
            </a:solidFill>
          </a:ln>
        </p:spPr>
      </p:pic>
      <p:pic>
        <p:nvPicPr>
          <p:cNvPr id="23" name="Picture 22">
            <a:extLst>
              <a:ext uri="{FF2B5EF4-FFF2-40B4-BE49-F238E27FC236}">
                <a16:creationId xmlns:a16="http://schemas.microsoft.com/office/drawing/2014/main" id="{7BEEA52E-2782-41D3-BEC1-346E9476452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0575" y="2742281"/>
            <a:ext cx="302765" cy="302142"/>
          </a:xfrm>
          <a:prstGeom prst="rect">
            <a:avLst/>
          </a:prstGeom>
          <a:solidFill>
            <a:schemeClr val="bg1"/>
          </a:solidFill>
          <a:ln w="6350">
            <a:solidFill>
              <a:schemeClr val="bg1">
                <a:lumMod val="85000"/>
              </a:schemeClr>
            </a:solidFill>
          </a:ln>
        </p:spPr>
      </p:pic>
      <p:pic>
        <p:nvPicPr>
          <p:cNvPr id="24" name="Picture 23">
            <a:extLst>
              <a:ext uri="{FF2B5EF4-FFF2-40B4-BE49-F238E27FC236}">
                <a16:creationId xmlns:a16="http://schemas.microsoft.com/office/drawing/2014/main" id="{C4DA7B94-654A-4BD9-B15B-F9013C3C950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33554" y="3055891"/>
            <a:ext cx="299786" cy="278976"/>
          </a:xfrm>
          <a:prstGeom prst="rect">
            <a:avLst/>
          </a:prstGeom>
          <a:solidFill>
            <a:schemeClr val="bg1"/>
          </a:solidFill>
          <a:ln w="6350">
            <a:solidFill>
              <a:schemeClr val="bg1">
                <a:lumMod val="85000"/>
              </a:schemeClr>
            </a:solidFill>
          </a:ln>
        </p:spPr>
      </p:pic>
      <p:pic>
        <p:nvPicPr>
          <p:cNvPr id="25" name="Picture 24">
            <a:extLst>
              <a:ext uri="{FF2B5EF4-FFF2-40B4-BE49-F238E27FC236}">
                <a16:creationId xmlns:a16="http://schemas.microsoft.com/office/drawing/2014/main" id="{9429F394-765F-4527-B130-84EAE07F75F2}"/>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29349" y="3363521"/>
            <a:ext cx="299785" cy="278977"/>
          </a:xfrm>
          <a:prstGeom prst="rect">
            <a:avLst/>
          </a:prstGeom>
          <a:solidFill>
            <a:schemeClr val="bg1"/>
          </a:solidFill>
          <a:ln w="6350">
            <a:solidFill>
              <a:schemeClr val="bg1">
                <a:lumMod val="85000"/>
              </a:schemeClr>
            </a:solidFill>
          </a:ln>
        </p:spPr>
      </p:pic>
      <p:pic>
        <p:nvPicPr>
          <p:cNvPr id="26" name="Picture 25">
            <a:extLst>
              <a:ext uri="{FF2B5EF4-FFF2-40B4-BE49-F238E27FC236}">
                <a16:creationId xmlns:a16="http://schemas.microsoft.com/office/drawing/2014/main" id="{5C33E8B4-BAF2-4F55-82E6-32EC4F4AC7E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33555" y="3657955"/>
            <a:ext cx="295580" cy="296857"/>
          </a:xfrm>
          <a:prstGeom prst="rect">
            <a:avLst/>
          </a:prstGeom>
          <a:solidFill>
            <a:schemeClr val="bg1"/>
          </a:solidFill>
          <a:ln w="6350">
            <a:solidFill>
              <a:schemeClr val="bg1">
                <a:lumMod val="85000"/>
              </a:schemeClr>
            </a:solidFill>
          </a:ln>
        </p:spPr>
      </p:pic>
      <p:pic>
        <p:nvPicPr>
          <p:cNvPr id="12" name="Picture 11">
            <a:extLst>
              <a:ext uri="{FF2B5EF4-FFF2-40B4-BE49-F238E27FC236}">
                <a16:creationId xmlns:a16="http://schemas.microsoft.com/office/drawing/2014/main" id="{443E2A2A-717B-49D7-A5EB-477B282DC24E}"/>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567"/>
          <a:stretch/>
        </p:blipFill>
        <p:spPr>
          <a:xfrm>
            <a:off x="1004569" y="2123757"/>
            <a:ext cx="3608071" cy="3842703"/>
          </a:xfrm>
          <a:prstGeom prst="rect">
            <a:avLst/>
          </a:prstGeom>
          <a:ln w="12700">
            <a:solidFill>
              <a:schemeClr val="bg1">
                <a:lumMod val="95000"/>
              </a:schemeClr>
            </a:solidFill>
          </a:ln>
        </p:spPr>
      </p:pic>
      <p:sp>
        <p:nvSpPr>
          <p:cNvPr id="2" name="Oval 1">
            <a:extLst>
              <a:ext uri="{FF2B5EF4-FFF2-40B4-BE49-F238E27FC236}">
                <a16:creationId xmlns:a16="http://schemas.microsoft.com/office/drawing/2014/main" id="{1BAB7145-2197-4D6E-A800-63E6F151EC5A}"/>
              </a:ext>
            </a:extLst>
          </p:cNvPr>
          <p:cNvSpPr/>
          <p:nvPr/>
        </p:nvSpPr>
        <p:spPr>
          <a:xfrm>
            <a:off x="1732452" y="2710204"/>
            <a:ext cx="723579" cy="762037"/>
          </a:xfrm>
          <a:prstGeom prst="ellipse">
            <a:avLst/>
          </a:prstGeom>
          <a:solidFill>
            <a:schemeClr val="bg1"/>
          </a:solid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28" name="Picture 27">
            <a:extLst>
              <a:ext uri="{FF2B5EF4-FFF2-40B4-BE49-F238E27FC236}">
                <a16:creationId xmlns:a16="http://schemas.microsoft.com/office/drawing/2014/main" id="{884E7CF4-61E9-4EA6-A1EC-7734AADB59AD}"/>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863702" y="2788143"/>
            <a:ext cx="461078" cy="606157"/>
          </a:xfrm>
          <a:prstGeom prst="rect">
            <a:avLst/>
          </a:prstGeom>
        </p:spPr>
      </p:pic>
      <p:sp>
        <p:nvSpPr>
          <p:cNvPr id="29" name="Oval 28">
            <a:extLst>
              <a:ext uri="{FF2B5EF4-FFF2-40B4-BE49-F238E27FC236}">
                <a16:creationId xmlns:a16="http://schemas.microsoft.com/office/drawing/2014/main" id="{B7E87706-93C2-4F29-982B-7904A82A3F75}"/>
              </a:ext>
            </a:extLst>
          </p:cNvPr>
          <p:cNvSpPr/>
          <p:nvPr/>
        </p:nvSpPr>
        <p:spPr>
          <a:xfrm>
            <a:off x="3364854" y="4273841"/>
            <a:ext cx="812165" cy="882131"/>
          </a:xfrm>
          <a:prstGeom prst="ellipse">
            <a:avLst/>
          </a:prstGeom>
          <a:solidFill>
            <a:schemeClr val="bg1"/>
          </a:solid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27" name="Picture 26">
            <a:extLst>
              <a:ext uri="{FF2B5EF4-FFF2-40B4-BE49-F238E27FC236}">
                <a16:creationId xmlns:a16="http://schemas.microsoft.com/office/drawing/2014/main" id="{345039C3-21F0-4C25-BFF2-8990D8CF359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3544010" y="4406119"/>
            <a:ext cx="536783" cy="612440"/>
          </a:xfrm>
          <a:prstGeom prst="rect">
            <a:avLst/>
          </a:prstGeom>
        </p:spPr>
      </p:pic>
    </p:spTree>
    <p:extLst>
      <p:ext uri="{BB962C8B-B14F-4D97-AF65-F5344CB8AC3E}">
        <p14:creationId xmlns:p14="http://schemas.microsoft.com/office/powerpoint/2010/main" val="132005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D9F27C-8C28-4367-9949-D0E7736061C8}"/>
              </a:ext>
            </a:extLst>
          </p:cNvPr>
          <p:cNvSpPr>
            <a:spLocks noGrp="1"/>
          </p:cNvSpPr>
          <p:nvPr>
            <p:ph type="sldNum" sz="quarter" idx="12"/>
          </p:nvPr>
        </p:nvSpPr>
        <p:spPr/>
        <p:txBody>
          <a:bodyPr/>
          <a:lstStyle/>
          <a:p>
            <a:fld id="{00DE720E-C72B-42F0-AD69-52D60E3C605E}" type="slidenum">
              <a:rPr lang="en-US" smtClean="0"/>
              <a:t>22</a:t>
            </a:fld>
            <a:endParaRPr lang="en-US" dirty="0"/>
          </a:p>
        </p:txBody>
      </p:sp>
      <p:pic>
        <p:nvPicPr>
          <p:cNvPr id="4" name="Picture 3">
            <a:extLst>
              <a:ext uri="{FF2B5EF4-FFF2-40B4-BE49-F238E27FC236}">
                <a16:creationId xmlns:a16="http://schemas.microsoft.com/office/drawing/2014/main" id="{8A532848-E27F-4AFA-B6A6-56FF54347C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086" y="1615830"/>
            <a:ext cx="2793791" cy="1411216"/>
          </a:xfrm>
          <a:prstGeom prst="rect">
            <a:avLst/>
          </a:prstGeom>
        </p:spPr>
      </p:pic>
      <p:grpSp>
        <p:nvGrpSpPr>
          <p:cNvPr id="7" name="Group 6">
            <a:extLst>
              <a:ext uri="{FF2B5EF4-FFF2-40B4-BE49-F238E27FC236}">
                <a16:creationId xmlns:a16="http://schemas.microsoft.com/office/drawing/2014/main" id="{982D03D2-2C46-43D8-8C1E-79F400B4D204}"/>
              </a:ext>
            </a:extLst>
          </p:cNvPr>
          <p:cNvGrpSpPr/>
          <p:nvPr/>
        </p:nvGrpSpPr>
        <p:grpSpPr>
          <a:xfrm>
            <a:off x="1360006" y="1214121"/>
            <a:ext cx="1237722" cy="1247774"/>
            <a:chOff x="4394200" y="1047750"/>
            <a:chExt cx="819150" cy="825500"/>
          </a:xfrm>
        </p:grpSpPr>
        <p:sp>
          <p:nvSpPr>
            <p:cNvPr id="6" name="Oval 5">
              <a:extLst>
                <a:ext uri="{FF2B5EF4-FFF2-40B4-BE49-F238E27FC236}">
                  <a16:creationId xmlns:a16="http://schemas.microsoft.com/office/drawing/2014/main" id="{3CF71E22-4984-4661-8860-30530BFAA253}"/>
                </a:ext>
              </a:extLst>
            </p:cNvPr>
            <p:cNvSpPr/>
            <p:nvPr/>
          </p:nvSpPr>
          <p:spPr>
            <a:xfrm>
              <a:off x="4394200" y="1047750"/>
              <a:ext cx="819150" cy="825500"/>
            </a:xfrm>
            <a:prstGeom prst="ellipse">
              <a:avLst/>
            </a:prstGeom>
            <a:solidFill>
              <a:schemeClr val="tx1"/>
            </a:solid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5" name="Picture 4">
              <a:extLst>
                <a:ext uri="{FF2B5EF4-FFF2-40B4-BE49-F238E27FC236}">
                  <a16:creationId xmlns:a16="http://schemas.microsoft.com/office/drawing/2014/main" id="{54508D5B-50AB-4046-873D-9544A92C2A75}"/>
                </a:ext>
              </a:extLst>
            </p:cNvPr>
            <p:cNvPicPr>
              <a:picLocks noChangeAspect="1"/>
            </p:cNvPicPr>
            <p:nvPr/>
          </p:nvPicPr>
          <p:blipFill>
            <a:blip r:embed="rId3"/>
            <a:stretch>
              <a:fillRect/>
            </a:stretch>
          </p:blipFill>
          <p:spPr>
            <a:xfrm>
              <a:off x="4555781" y="1152221"/>
              <a:ext cx="501650" cy="610881"/>
            </a:xfrm>
            <a:prstGeom prst="rect">
              <a:avLst/>
            </a:prstGeom>
          </p:spPr>
        </p:pic>
      </p:grpSp>
      <p:sp>
        <p:nvSpPr>
          <p:cNvPr id="8" name="TextBox 7">
            <a:extLst>
              <a:ext uri="{FF2B5EF4-FFF2-40B4-BE49-F238E27FC236}">
                <a16:creationId xmlns:a16="http://schemas.microsoft.com/office/drawing/2014/main" id="{338C60D8-65F3-47B8-9BB3-BA0811868F5C}"/>
              </a:ext>
            </a:extLst>
          </p:cNvPr>
          <p:cNvSpPr txBox="1"/>
          <p:nvPr/>
        </p:nvSpPr>
        <p:spPr>
          <a:xfrm>
            <a:off x="702674" y="415608"/>
            <a:ext cx="1695450" cy="488950"/>
          </a:xfrm>
          <a:prstGeom prst="rect">
            <a:avLst/>
          </a:prstGeom>
          <a:noFill/>
        </p:spPr>
        <p:txBody>
          <a:bodyPr wrap="square" lIns="0" tIns="0" rIns="0" bIns="0" rtlCol="0">
            <a:noAutofit/>
          </a:bodyPr>
          <a:lstStyle/>
          <a:p>
            <a:pPr algn="ctr">
              <a:lnSpc>
                <a:spcPct val="90000"/>
              </a:lnSpc>
            </a:pPr>
            <a:r>
              <a:rPr lang="en-US" sz="2400" dirty="0"/>
              <a:t>Ensure it is Original HP</a:t>
            </a:r>
          </a:p>
        </p:txBody>
      </p:sp>
      <p:sp>
        <p:nvSpPr>
          <p:cNvPr id="9" name="Rectangle 8">
            <a:extLst>
              <a:ext uri="{FF2B5EF4-FFF2-40B4-BE49-F238E27FC236}">
                <a16:creationId xmlns:a16="http://schemas.microsoft.com/office/drawing/2014/main" id="{C4742B51-913C-4E14-BF03-3487976A9CF4}"/>
              </a:ext>
            </a:extLst>
          </p:cNvPr>
          <p:cNvSpPr/>
          <p:nvPr/>
        </p:nvSpPr>
        <p:spPr>
          <a:xfrm>
            <a:off x="144086" y="160021"/>
            <a:ext cx="2793791" cy="2862263"/>
          </a:xfrm>
          <a:prstGeom prst="rect">
            <a:avLst/>
          </a:prstGeom>
          <a:noFill/>
          <a:ln w="63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10" name="Picture 9">
            <a:extLst>
              <a:ext uri="{FF2B5EF4-FFF2-40B4-BE49-F238E27FC236}">
                <a16:creationId xmlns:a16="http://schemas.microsoft.com/office/drawing/2014/main" id="{A40AF550-9CB3-4A5A-B3A5-21477D9FA6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77332" y="1633821"/>
            <a:ext cx="2793791" cy="1388463"/>
          </a:xfrm>
          <a:prstGeom prst="rect">
            <a:avLst/>
          </a:prstGeom>
        </p:spPr>
      </p:pic>
      <p:sp>
        <p:nvSpPr>
          <p:cNvPr id="11" name="Rectangle 10">
            <a:extLst>
              <a:ext uri="{FF2B5EF4-FFF2-40B4-BE49-F238E27FC236}">
                <a16:creationId xmlns:a16="http://schemas.microsoft.com/office/drawing/2014/main" id="{7ED75705-A2CE-4B5E-8BE4-DC95C6D3030A}"/>
              </a:ext>
            </a:extLst>
          </p:cNvPr>
          <p:cNvSpPr/>
          <p:nvPr/>
        </p:nvSpPr>
        <p:spPr>
          <a:xfrm>
            <a:off x="3677332" y="160020"/>
            <a:ext cx="2793791" cy="2862263"/>
          </a:xfrm>
          <a:prstGeom prst="rect">
            <a:avLst/>
          </a:prstGeom>
          <a:noFill/>
          <a:ln w="63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2" name="Oval 11">
            <a:extLst>
              <a:ext uri="{FF2B5EF4-FFF2-40B4-BE49-F238E27FC236}">
                <a16:creationId xmlns:a16="http://schemas.microsoft.com/office/drawing/2014/main" id="{B9506E2A-7F22-485A-B49D-D595DBA0B539}"/>
              </a:ext>
            </a:extLst>
          </p:cNvPr>
          <p:cNvSpPr/>
          <p:nvPr/>
        </p:nvSpPr>
        <p:spPr>
          <a:xfrm>
            <a:off x="4849966" y="848361"/>
            <a:ext cx="1237722" cy="1247774"/>
          </a:xfrm>
          <a:prstGeom prst="ellipse">
            <a:avLst/>
          </a:prstGeom>
          <a:solidFill>
            <a:schemeClr val="bg1"/>
          </a:solidFill>
          <a:ln w="3810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TextBox 13">
            <a:extLst>
              <a:ext uri="{FF2B5EF4-FFF2-40B4-BE49-F238E27FC236}">
                <a16:creationId xmlns:a16="http://schemas.microsoft.com/office/drawing/2014/main" id="{F88D852E-1E77-46A7-841D-CF272D05375A}"/>
              </a:ext>
            </a:extLst>
          </p:cNvPr>
          <p:cNvSpPr txBox="1"/>
          <p:nvPr/>
        </p:nvSpPr>
        <p:spPr>
          <a:xfrm>
            <a:off x="3714265" y="347835"/>
            <a:ext cx="2793791" cy="488950"/>
          </a:xfrm>
          <a:prstGeom prst="rect">
            <a:avLst/>
          </a:prstGeom>
          <a:noFill/>
        </p:spPr>
        <p:txBody>
          <a:bodyPr wrap="square" lIns="0" tIns="0" rIns="0" bIns="0" rtlCol="0">
            <a:noAutofit/>
          </a:bodyPr>
          <a:lstStyle/>
          <a:p>
            <a:pPr algn="ctr">
              <a:lnSpc>
                <a:spcPct val="90000"/>
              </a:lnSpc>
            </a:pPr>
            <a:r>
              <a:rPr lang="en-US" sz="2100" dirty="0"/>
              <a:t>Easy and free recycling</a:t>
            </a:r>
          </a:p>
        </p:txBody>
      </p:sp>
      <p:pic>
        <p:nvPicPr>
          <p:cNvPr id="15" name="Picture 14">
            <a:extLst>
              <a:ext uri="{FF2B5EF4-FFF2-40B4-BE49-F238E27FC236}">
                <a16:creationId xmlns:a16="http://schemas.microsoft.com/office/drawing/2014/main" id="{684C1196-78D9-4F2E-B25D-8D36BD3B9013}"/>
              </a:ext>
            </a:extLst>
          </p:cNvPr>
          <p:cNvPicPr>
            <a:picLocks noChangeAspect="1"/>
          </p:cNvPicPr>
          <p:nvPr/>
        </p:nvPicPr>
        <p:blipFill>
          <a:blip r:embed="rId5"/>
          <a:stretch>
            <a:fillRect/>
          </a:stretch>
        </p:blipFill>
        <p:spPr>
          <a:xfrm>
            <a:off x="5012738" y="1053161"/>
            <a:ext cx="894609" cy="805148"/>
          </a:xfrm>
          <a:prstGeom prst="rect">
            <a:avLst/>
          </a:prstGeom>
        </p:spPr>
      </p:pic>
      <p:pic>
        <p:nvPicPr>
          <p:cNvPr id="16" name="Picture 15">
            <a:extLst>
              <a:ext uri="{FF2B5EF4-FFF2-40B4-BE49-F238E27FC236}">
                <a16:creationId xmlns:a16="http://schemas.microsoft.com/office/drawing/2014/main" id="{12647753-810A-4586-900B-3436FDF745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4892" y="1633821"/>
            <a:ext cx="2793791" cy="1388463"/>
          </a:xfrm>
          <a:prstGeom prst="rect">
            <a:avLst/>
          </a:prstGeom>
        </p:spPr>
      </p:pic>
      <p:sp>
        <p:nvSpPr>
          <p:cNvPr id="17" name="Rectangle 16">
            <a:extLst>
              <a:ext uri="{FF2B5EF4-FFF2-40B4-BE49-F238E27FC236}">
                <a16:creationId xmlns:a16="http://schemas.microsoft.com/office/drawing/2014/main" id="{0E7B9B89-B29E-448A-9220-D7054DD342E2}"/>
              </a:ext>
            </a:extLst>
          </p:cNvPr>
          <p:cNvSpPr/>
          <p:nvPr/>
        </p:nvSpPr>
        <p:spPr>
          <a:xfrm>
            <a:off x="7014892" y="160020"/>
            <a:ext cx="2793791" cy="2862263"/>
          </a:xfrm>
          <a:prstGeom prst="rect">
            <a:avLst/>
          </a:prstGeom>
          <a:noFill/>
          <a:ln w="63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Oval 17">
            <a:extLst>
              <a:ext uri="{FF2B5EF4-FFF2-40B4-BE49-F238E27FC236}">
                <a16:creationId xmlns:a16="http://schemas.microsoft.com/office/drawing/2014/main" id="{B2EC155A-6898-4C91-86EB-DC898E0340A7}"/>
              </a:ext>
            </a:extLst>
          </p:cNvPr>
          <p:cNvSpPr/>
          <p:nvPr/>
        </p:nvSpPr>
        <p:spPr>
          <a:xfrm>
            <a:off x="8048044" y="459424"/>
            <a:ext cx="1519121" cy="1509394"/>
          </a:xfrm>
          <a:prstGeom prst="ellipse">
            <a:avLst/>
          </a:prstGeom>
          <a:solidFill>
            <a:schemeClr val="bg1"/>
          </a:solidFill>
          <a:ln w="3810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20" name="Picture 19">
            <a:extLst>
              <a:ext uri="{FF2B5EF4-FFF2-40B4-BE49-F238E27FC236}">
                <a16:creationId xmlns:a16="http://schemas.microsoft.com/office/drawing/2014/main" id="{A2AAB66D-B3A7-4FE5-9517-9E7C407635FA}"/>
              </a:ext>
            </a:extLst>
          </p:cNvPr>
          <p:cNvPicPr>
            <a:picLocks noChangeAspect="1"/>
          </p:cNvPicPr>
          <p:nvPr/>
        </p:nvPicPr>
        <p:blipFill>
          <a:blip r:embed="rId5"/>
          <a:stretch>
            <a:fillRect/>
          </a:stretch>
        </p:blipFill>
        <p:spPr>
          <a:xfrm>
            <a:off x="8236823" y="726441"/>
            <a:ext cx="1111902" cy="1000712"/>
          </a:xfrm>
          <a:prstGeom prst="rect">
            <a:avLst/>
          </a:prstGeom>
        </p:spPr>
      </p:pic>
      <p:pic>
        <p:nvPicPr>
          <p:cNvPr id="2" name="Picture 1">
            <a:extLst>
              <a:ext uri="{FF2B5EF4-FFF2-40B4-BE49-F238E27FC236}">
                <a16:creationId xmlns:a16="http://schemas.microsoft.com/office/drawing/2014/main" id="{5F641190-8F0D-44D2-B44D-79138C710842}"/>
              </a:ext>
            </a:extLst>
          </p:cNvPr>
          <p:cNvPicPr>
            <a:picLocks noChangeAspect="1"/>
          </p:cNvPicPr>
          <p:nvPr/>
        </p:nvPicPr>
        <p:blipFill>
          <a:blip r:embed="rId6"/>
          <a:stretch>
            <a:fillRect/>
          </a:stretch>
        </p:blipFill>
        <p:spPr>
          <a:xfrm>
            <a:off x="144086" y="3266081"/>
            <a:ext cx="2793791" cy="3013775"/>
          </a:xfrm>
          <a:prstGeom prst="rect">
            <a:avLst/>
          </a:prstGeom>
          <a:ln>
            <a:solidFill>
              <a:schemeClr val="bg1">
                <a:lumMod val="95000"/>
              </a:schemeClr>
            </a:solidFill>
          </a:ln>
        </p:spPr>
      </p:pic>
      <p:pic>
        <p:nvPicPr>
          <p:cNvPr id="26" name="Picture 25">
            <a:extLst>
              <a:ext uri="{FF2B5EF4-FFF2-40B4-BE49-F238E27FC236}">
                <a16:creationId xmlns:a16="http://schemas.microsoft.com/office/drawing/2014/main" id="{F4EC1217-C858-45A7-9459-99F3CD60B38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6862"/>
          <a:stretch/>
        </p:blipFill>
        <p:spPr>
          <a:xfrm>
            <a:off x="3683238" y="3455036"/>
            <a:ext cx="2824818" cy="2824820"/>
          </a:xfrm>
          <a:prstGeom prst="rect">
            <a:avLst/>
          </a:prstGeom>
          <a:ln>
            <a:solidFill>
              <a:schemeClr val="bg1">
                <a:lumMod val="95000"/>
              </a:schemeClr>
            </a:solidFill>
          </a:ln>
        </p:spPr>
      </p:pic>
      <p:pic>
        <p:nvPicPr>
          <p:cNvPr id="13" name="Picture 12">
            <a:extLst>
              <a:ext uri="{FF2B5EF4-FFF2-40B4-BE49-F238E27FC236}">
                <a16:creationId xmlns:a16="http://schemas.microsoft.com/office/drawing/2014/main" id="{0EB980BD-3404-4451-B6B9-8BCDA77BC986}"/>
              </a:ext>
            </a:extLst>
          </p:cNvPr>
          <p:cNvPicPr>
            <a:picLocks noChangeAspect="1"/>
          </p:cNvPicPr>
          <p:nvPr/>
        </p:nvPicPr>
        <p:blipFill>
          <a:blip r:embed="rId8"/>
          <a:stretch>
            <a:fillRect/>
          </a:stretch>
        </p:blipFill>
        <p:spPr>
          <a:xfrm>
            <a:off x="7014892" y="3307337"/>
            <a:ext cx="2793791" cy="2972519"/>
          </a:xfrm>
          <a:prstGeom prst="rect">
            <a:avLst/>
          </a:prstGeom>
          <a:ln>
            <a:solidFill>
              <a:schemeClr val="bg1">
                <a:lumMod val="95000"/>
              </a:schemeClr>
            </a:solidFill>
          </a:ln>
        </p:spPr>
      </p:pic>
      <p:sp>
        <p:nvSpPr>
          <p:cNvPr id="27" name="TextBox 26">
            <a:extLst>
              <a:ext uri="{FF2B5EF4-FFF2-40B4-BE49-F238E27FC236}">
                <a16:creationId xmlns:a16="http://schemas.microsoft.com/office/drawing/2014/main" id="{15BB2283-C176-4451-BBF3-6432A8C95AFF}"/>
              </a:ext>
            </a:extLst>
          </p:cNvPr>
          <p:cNvSpPr txBox="1"/>
          <p:nvPr/>
        </p:nvSpPr>
        <p:spPr>
          <a:xfrm>
            <a:off x="59132" y="-66039"/>
            <a:ext cx="3395268" cy="172084"/>
          </a:xfrm>
          <a:prstGeom prst="rect">
            <a:avLst/>
          </a:prstGeom>
          <a:noFill/>
        </p:spPr>
        <p:txBody>
          <a:bodyPr wrap="none" lIns="0" tIns="0" rIns="0" bIns="0" rtlCol="0">
            <a:noAutofit/>
          </a:bodyPr>
          <a:lstStyle/>
          <a:p>
            <a:pPr>
              <a:lnSpc>
                <a:spcPct val="90000"/>
              </a:lnSpc>
            </a:pPr>
            <a:r>
              <a:rPr lang="en-US" sz="1200" dirty="0">
                <a:solidFill>
                  <a:srgbClr val="C00000"/>
                </a:solidFill>
              </a:rPr>
              <a:t>“We ensure that what you’ll get is OHP” - reassurance</a:t>
            </a:r>
          </a:p>
        </p:txBody>
      </p:sp>
      <p:sp>
        <p:nvSpPr>
          <p:cNvPr id="19" name="TextBox 18">
            <a:extLst>
              <a:ext uri="{FF2B5EF4-FFF2-40B4-BE49-F238E27FC236}">
                <a16:creationId xmlns:a16="http://schemas.microsoft.com/office/drawing/2014/main" id="{8556CDAD-1CAD-43E1-AA7F-FB6F9CC6392C}"/>
              </a:ext>
            </a:extLst>
          </p:cNvPr>
          <p:cNvSpPr txBox="1"/>
          <p:nvPr/>
        </p:nvSpPr>
        <p:spPr>
          <a:xfrm>
            <a:off x="3677332" y="-136297"/>
            <a:ext cx="914400" cy="914400"/>
          </a:xfrm>
          <a:prstGeom prst="rect">
            <a:avLst/>
          </a:prstGeom>
          <a:noFill/>
        </p:spPr>
        <p:txBody>
          <a:bodyPr wrap="none" lIns="0" tIns="0" rIns="0" bIns="0" rtlCol="0">
            <a:noAutofit/>
          </a:bodyPr>
          <a:lstStyle/>
          <a:p>
            <a:pPr>
              <a:lnSpc>
                <a:spcPct val="90000"/>
              </a:lnSpc>
            </a:pPr>
            <a:r>
              <a:rPr lang="en-US" sz="1100" dirty="0">
                <a:solidFill>
                  <a:srgbClr val="C00000"/>
                </a:solidFill>
              </a:rPr>
              <a:t>Motivations/personal message like “Recycle today for a better tomorrow with HP”.</a:t>
            </a:r>
          </a:p>
          <a:p>
            <a:pPr>
              <a:lnSpc>
                <a:spcPct val="90000"/>
              </a:lnSpc>
            </a:pPr>
            <a:r>
              <a:rPr lang="en-US" sz="1100" dirty="0">
                <a:solidFill>
                  <a:srgbClr val="C00000"/>
                </a:solidFill>
              </a:rPr>
              <a:t>“do the right thing”. </a:t>
            </a:r>
          </a:p>
        </p:txBody>
      </p:sp>
      <p:cxnSp>
        <p:nvCxnSpPr>
          <p:cNvPr id="22" name="Straight Connector 21">
            <a:extLst>
              <a:ext uri="{FF2B5EF4-FFF2-40B4-BE49-F238E27FC236}">
                <a16:creationId xmlns:a16="http://schemas.microsoft.com/office/drawing/2014/main" id="{5D83BC42-0D85-4C76-93CB-85D848B58F60}"/>
              </a:ext>
            </a:extLst>
          </p:cNvPr>
          <p:cNvCxnSpPr/>
          <p:nvPr/>
        </p:nvCxnSpPr>
        <p:spPr>
          <a:xfrm flipV="1">
            <a:off x="-628073" y="-66039"/>
            <a:ext cx="3962400" cy="3332120"/>
          </a:xfrm>
          <a:prstGeom prst="line">
            <a:avLst/>
          </a:prstGeom>
          <a:ln w="19050">
            <a:solidFill>
              <a:srgbClr val="C00000"/>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F5C7871-FAA6-4A8C-82F3-A2F6B77C10EC}"/>
              </a:ext>
            </a:extLst>
          </p:cNvPr>
          <p:cNvCxnSpPr/>
          <p:nvPr/>
        </p:nvCxnSpPr>
        <p:spPr>
          <a:xfrm flipV="1">
            <a:off x="2904645" y="3359347"/>
            <a:ext cx="3962400" cy="3332120"/>
          </a:xfrm>
          <a:prstGeom prst="line">
            <a:avLst/>
          </a:prstGeom>
          <a:ln w="19050">
            <a:solidFill>
              <a:srgbClr val="C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68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E720E-C72B-42F0-AD69-52D60E3C605E}" type="slidenum">
              <a:rPr lang="en-IN" smtClean="0"/>
              <a:pPr/>
              <a:t>23</a:t>
            </a:fld>
            <a:endParaRPr lang="en-IN" dirty="0"/>
          </a:p>
        </p:txBody>
      </p:sp>
      <p:pic>
        <p:nvPicPr>
          <p:cNvPr id="11" name="Picture 10">
            <a:extLst>
              <a:ext uri="{FF2B5EF4-FFF2-40B4-BE49-F238E27FC236}">
                <a16:creationId xmlns:a16="http://schemas.microsoft.com/office/drawing/2014/main" id="{A4755B42-27B6-4B4C-8D6E-111BA1AFC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333" y="1044305"/>
            <a:ext cx="10960098" cy="5371590"/>
          </a:xfrm>
          <a:prstGeom prst="rect">
            <a:avLst/>
          </a:prstGeom>
        </p:spPr>
      </p:pic>
      <p:sp>
        <p:nvSpPr>
          <p:cNvPr id="6" name="Rectangle 5">
            <a:extLst>
              <a:ext uri="{FF2B5EF4-FFF2-40B4-BE49-F238E27FC236}">
                <a16:creationId xmlns:a16="http://schemas.microsoft.com/office/drawing/2014/main" id="{D4064E09-D821-498D-B120-F97511CA5A85}"/>
              </a:ext>
            </a:extLst>
          </p:cNvPr>
          <p:cNvSpPr/>
          <p:nvPr/>
        </p:nvSpPr>
        <p:spPr>
          <a:xfrm>
            <a:off x="1986116" y="5407742"/>
            <a:ext cx="1504336" cy="4059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 name="TextBox 3">
            <a:extLst>
              <a:ext uri="{FF2B5EF4-FFF2-40B4-BE49-F238E27FC236}">
                <a16:creationId xmlns:a16="http://schemas.microsoft.com/office/drawing/2014/main" id="{601186D1-AA24-4748-AAA4-981ECD2EC82F}"/>
              </a:ext>
            </a:extLst>
          </p:cNvPr>
          <p:cNvSpPr txBox="1"/>
          <p:nvPr/>
        </p:nvSpPr>
        <p:spPr>
          <a:xfrm>
            <a:off x="3040071" y="436062"/>
            <a:ext cx="45719" cy="45719"/>
          </a:xfrm>
          <a:prstGeom prst="rect">
            <a:avLst/>
          </a:prstGeom>
          <a:noFill/>
        </p:spPr>
        <p:txBody>
          <a:bodyPr wrap="square" lIns="0" tIns="0" rIns="0" bIns="0" rtlCol="0">
            <a:noAutofit/>
          </a:bodyPr>
          <a:lstStyle/>
          <a:p>
            <a:pPr>
              <a:lnSpc>
                <a:spcPct val="90000"/>
              </a:lnSpc>
            </a:pPr>
            <a:endParaRPr lang="en-US" dirty="0"/>
          </a:p>
        </p:txBody>
      </p:sp>
      <p:pic>
        <p:nvPicPr>
          <p:cNvPr id="7" name="Picture 6">
            <a:extLst>
              <a:ext uri="{FF2B5EF4-FFF2-40B4-BE49-F238E27FC236}">
                <a16:creationId xmlns:a16="http://schemas.microsoft.com/office/drawing/2014/main" id="{5714CC01-D067-427D-B7E0-5F4F8B6D40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6496" y="5055265"/>
            <a:ext cx="603575" cy="859961"/>
          </a:xfrm>
          <a:prstGeom prst="rect">
            <a:avLst/>
          </a:prstGeom>
        </p:spPr>
      </p:pic>
      <p:sp>
        <p:nvSpPr>
          <p:cNvPr id="5" name="Rectangle 4">
            <a:extLst>
              <a:ext uri="{FF2B5EF4-FFF2-40B4-BE49-F238E27FC236}">
                <a16:creationId xmlns:a16="http://schemas.microsoft.com/office/drawing/2014/main" id="{85E0F0BF-C129-4A1A-9DBF-0FEB5217A54C}"/>
              </a:ext>
            </a:extLst>
          </p:cNvPr>
          <p:cNvSpPr/>
          <p:nvPr/>
        </p:nvSpPr>
        <p:spPr>
          <a:xfrm>
            <a:off x="1070043" y="3015783"/>
            <a:ext cx="3209857" cy="1306802"/>
          </a:xfrm>
          <a:prstGeom prst="rect">
            <a:avLst/>
          </a:prstGeom>
          <a:solidFill>
            <a:schemeClr val="bg1">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800" dirty="0">
                <a:solidFill>
                  <a:schemeClr val="tx1"/>
                </a:solidFill>
                <a:effectLst>
                  <a:outerShdw blurRad="38100" dist="38100" dir="2700000" algn="tl">
                    <a:srgbClr val="000000">
                      <a:alpha val="43137"/>
                    </a:srgbClr>
                  </a:outerShdw>
                </a:effectLst>
              </a:rPr>
              <a:t>Page yield</a:t>
            </a:r>
          </a:p>
          <a:p>
            <a:pPr algn="ctr">
              <a:lnSpc>
                <a:spcPct val="90000"/>
              </a:lnSpc>
            </a:pPr>
            <a:r>
              <a:rPr lang="en-US" sz="4800" dirty="0">
                <a:solidFill>
                  <a:schemeClr val="tx1"/>
                </a:solidFill>
                <a:effectLst>
                  <a:outerShdw blurRad="38100" dist="38100" dir="2700000" algn="tl">
                    <a:srgbClr val="000000">
                      <a:alpha val="43137"/>
                    </a:srgbClr>
                  </a:outerShdw>
                </a:effectLst>
              </a:rPr>
              <a:t>~165 pages</a:t>
            </a:r>
          </a:p>
        </p:txBody>
      </p:sp>
    </p:spTree>
    <p:extLst>
      <p:ext uri="{BB962C8B-B14F-4D97-AF65-F5344CB8AC3E}">
        <p14:creationId xmlns:p14="http://schemas.microsoft.com/office/powerpoint/2010/main" val="422902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E720E-C72B-42F0-AD69-52D60E3C605E}" type="slidenum">
              <a:rPr lang="en-IN" smtClean="0"/>
              <a:pPr/>
              <a:t>24</a:t>
            </a:fld>
            <a:endParaRPr lang="en-IN" dirty="0"/>
          </a:p>
        </p:txBody>
      </p:sp>
      <p:pic>
        <p:nvPicPr>
          <p:cNvPr id="11" name="Picture 10">
            <a:extLst>
              <a:ext uri="{FF2B5EF4-FFF2-40B4-BE49-F238E27FC236}">
                <a16:creationId xmlns:a16="http://schemas.microsoft.com/office/drawing/2014/main" id="{A4755B42-27B6-4B4C-8D6E-111BA1AFC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333" y="1044305"/>
            <a:ext cx="10960098" cy="5371590"/>
          </a:xfrm>
          <a:prstGeom prst="rect">
            <a:avLst/>
          </a:prstGeom>
        </p:spPr>
      </p:pic>
      <p:sp>
        <p:nvSpPr>
          <p:cNvPr id="6" name="Rectangle 5">
            <a:extLst>
              <a:ext uri="{FF2B5EF4-FFF2-40B4-BE49-F238E27FC236}">
                <a16:creationId xmlns:a16="http://schemas.microsoft.com/office/drawing/2014/main" id="{D4064E09-D821-498D-B120-F97511CA5A85}"/>
              </a:ext>
            </a:extLst>
          </p:cNvPr>
          <p:cNvSpPr/>
          <p:nvPr/>
        </p:nvSpPr>
        <p:spPr>
          <a:xfrm>
            <a:off x="1986116" y="5407742"/>
            <a:ext cx="1504336" cy="4059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 name="TextBox 3">
            <a:extLst>
              <a:ext uri="{FF2B5EF4-FFF2-40B4-BE49-F238E27FC236}">
                <a16:creationId xmlns:a16="http://schemas.microsoft.com/office/drawing/2014/main" id="{601186D1-AA24-4748-AAA4-981ECD2EC82F}"/>
              </a:ext>
            </a:extLst>
          </p:cNvPr>
          <p:cNvSpPr txBox="1"/>
          <p:nvPr/>
        </p:nvSpPr>
        <p:spPr>
          <a:xfrm>
            <a:off x="3040071" y="436062"/>
            <a:ext cx="45719" cy="45719"/>
          </a:xfrm>
          <a:prstGeom prst="rect">
            <a:avLst/>
          </a:prstGeom>
          <a:noFill/>
        </p:spPr>
        <p:txBody>
          <a:bodyPr wrap="square" lIns="0" tIns="0" rIns="0" bIns="0" rtlCol="0">
            <a:noAutofit/>
          </a:bodyPr>
          <a:lstStyle/>
          <a:p>
            <a:pPr>
              <a:lnSpc>
                <a:spcPct val="90000"/>
              </a:lnSpc>
            </a:pPr>
            <a:endParaRPr lang="en-US" dirty="0"/>
          </a:p>
        </p:txBody>
      </p:sp>
      <p:sp>
        <p:nvSpPr>
          <p:cNvPr id="5" name="Rectangle 4">
            <a:extLst>
              <a:ext uri="{FF2B5EF4-FFF2-40B4-BE49-F238E27FC236}">
                <a16:creationId xmlns:a16="http://schemas.microsoft.com/office/drawing/2014/main" id="{85E0F0BF-C129-4A1A-9DBF-0FEB5217A54C}"/>
              </a:ext>
            </a:extLst>
          </p:cNvPr>
          <p:cNvSpPr/>
          <p:nvPr/>
        </p:nvSpPr>
        <p:spPr>
          <a:xfrm>
            <a:off x="1070043" y="3015783"/>
            <a:ext cx="3209857" cy="1306802"/>
          </a:xfrm>
          <a:prstGeom prst="rect">
            <a:avLst/>
          </a:prstGeom>
          <a:solidFill>
            <a:schemeClr val="bg1">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800" dirty="0">
                <a:solidFill>
                  <a:schemeClr val="tx1"/>
                </a:solidFill>
                <a:effectLst>
                  <a:outerShdw blurRad="38100" dist="38100" dir="2700000" algn="tl">
                    <a:srgbClr val="000000">
                      <a:alpha val="43137"/>
                    </a:srgbClr>
                  </a:outerShdw>
                </a:effectLst>
              </a:rPr>
              <a:t>Page yield</a:t>
            </a:r>
          </a:p>
          <a:p>
            <a:pPr algn="ctr">
              <a:lnSpc>
                <a:spcPct val="90000"/>
              </a:lnSpc>
            </a:pPr>
            <a:r>
              <a:rPr lang="en-US" sz="4800" dirty="0">
                <a:solidFill>
                  <a:schemeClr val="tx1"/>
                </a:solidFill>
                <a:effectLst>
                  <a:outerShdw blurRad="38100" dist="38100" dir="2700000" algn="tl">
                    <a:srgbClr val="000000">
                      <a:alpha val="43137"/>
                    </a:srgbClr>
                  </a:outerShdw>
                </a:effectLst>
              </a:rPr>
              <a:t>~165 pages</a:t>
            </a:r>
          </a:p>
        </p:txBody>
      </p:sp>
    </p:spTree>
    <p:extLst>
      <p:ext uri="{BB962C8B-B14F-4D97-AF65-F5344CB8AC3E}">
        <p14:creationId xmlns:p14="http://schemas.microsoft.com/office/powerpoint/2010/main" val="42325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E720E-C72B-42F0-AD69-52D60E3C605E}" type="slidenum">
              <a:rPr lang="en-IN" smtClean="0"/>
              <a:pPr/>
              <a:t>25</a:t>
            </a:fld>
            <a:endParaRPr lang="en-IN" dirty="0"/>
          </a:p>
        </p:txBody>
      </p:sp>
      <p:pic>
        <p:nvPicPr>
          <p:cNvPr id="11" name="Picture 10">
            <a:extLst>
              <a:ext uri="{FF2B5EF4-FFF2-40B4-BE49-F238E27FC236}">
                <a16:creationId xmlns:a16="http://schemas.microsoft.com/office/drawing/2014/main" id="{A4755B42-27B6-4B4C-8D6E-111BA1AFC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333" y="1044305"/>
            <a:ext cx="10960098" cy="5371589"/>
          </a:xfrm>
          <a:prstGeom prst="rect">
            <a:avLst/>
          </a:prstGeom>
        </p:spPr>
      </p:pic>
      <p:sp>
        <p:nvSpPr>
          <p:cNvPr id="4" name="Rectangle 3">
            <a:extLst>
              <a:ext uri="{FF2B5EF4-FFF2-40B4-BE49-F238E27FC236}">
                <a16:creationId xmlns:a16="http://schemas.microsoft.com/office/drawing/2014/main" id="{AB5C36C3-550F-45C3-A028-D73AB346EFEC}"/>
              </a:ext>
            </a:extLst>
          </p:cNvPr>
          <p:cNvSpPr/>
          <p:nvPr/>
        </p:nvSpPr>
        <p:spPr>
          <a:xfrm>
            <a:off x="1070043" y="2913575"/>
            <a:ext cx="3209857" cy="1306802"/>
          </a:xfrm>
          <a:prstGeom prst="rect">
            <a:avLst/>
          </a:prstGeom>
          <a:solidFill>
            <a:schemeClr val="bg1">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800" dirty="0">
                <a:solidFill>
                  <a:schemeClr val="tx1"/>
                </a:solidFill>
                <a:effectLst>
                  <a:outerShdw blurRad="38100" dist="38100" dir="2700000" algn="tl">
                    <a:srgbClr val="000000">
                      <a:alpha val="43137"/>
                    </a:srgbClr>
                  </a:outerShdw>
                </a:effectLst>
              </a:rPr>
              <a:t>Page yield</a:t>
            </a:r>
          </a:p>
          <a:p>
            <a:pPr algn="ctr">
              <a:lnSpc>
                <a:spcPct val="90000"/>
              </a:lnSpc>
            </a:pPr>
            <a:r>
              <a:rPr lang="en-US" sz="4800" dirty="0">
                <a:solidFill>
                  <a:schemeClr val="tx1"/>
                </a:solidFill>
                <a:effectLst>
                  <a:outerShdw blurRad="38100" dist="38100" dir="2700000" algn="tl">
                    <a:srgbClr val="000000">
                      <a:alpha val="43137"/>
                    </a:srgbClr>
                  </a:outerShdw>
                </a:effectLst>
              </a:rPr>
              <a:t>~165 pages</a:t>
            </a:r>
          </a:p>
        </p:txBody>
      </p:sp>
      <p:sp>
        <p:nvSpPr>
          <p:cNvPr id="5" name="Rectangle 4">
            <a:extLst>
              <a:ext uri="{FF2B5EF4-FFF2-40B4-BE49-F238E27FC236}">
                <a16:creationId xmlns:a16="http://schemas.microsoft.com/office/drawing/2014/main" id="{03242780-2DD5-40B5-AA71-C79BE0033652}"/>
              </a:ext>
            </a:extLst>
          </p:cNvPr>
          <p:cNvSpPr/>
          <p:nvPr/>
        </p:nvSpPr>
        <p:spPr>
          <a:xfrm>
            <a:off x="1986116" y="5407742"/>
            <a:ext cx="1504336" cy="4059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Tree>
    <p:extLst>
      <p:ext uri="{BB962C8B-B14F-4D97-AF65-F5344CB8AC3E}">
        <p14:creationId xmlns:p14="http://schemas.microsoft.com/office/powerpoint/2010/main" val="291194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E720E-C72B-42F0-AD69-52D60E3C605E}" type="slidenum">
              <a:rPr lang="en-IN" smtClean="0"/>
              <a:pPr/>
              <a:t>26</a:t>
            </a:fld>
            <a:endParaRPr lang="en-IN" dirty="0"/>
          </a:p>
        </p:txBody>
      </p:sp>
      <p:pic>
        <p:nvPicPr>
          <p:cNvPr id="11" name="Picture 10">
            <a:extLst>
              <a:ext uri="{FF2B5EF4-FFF2-40B4-BE49-F238E27FC236}">
                <a16:creationId xmlns:a16="http://schemas.microsoft.com/office/drawing/2014/main" id="{5A75597A-ECF4-4FB5-98B3-966EB722BB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332" y="1036123"/>
            <a:ext cx="10960082" cy="5371582"/>
          </a:xfrm>
          <a:prstGeom prst="rect">
            <a:avLst/>
          </a:prstGeom>
        </p:spPr>
      </p:pic>
      <p:sp>
        <p:nvSpPr>
          <p:cNvPr id="5" name="Rectangle 4">
            <a:extLst>
              <a:ext uri="{FF2B5EF4-FFF2-40B4-BE49-F238E27FC236}">
                <a16:creationId xmlns:a16="http://schemas.microsoft.com/office/drawing/2014/main" id="{E55FDA6F-ADC4-44A5-801B-31528902A795}"/>
              </a:ext>
            </a:extLst>
          </p:cNvPr>
          <p:cNvSpPr/>
          <p:nvPr/>
        </p:nvSpPr>
        <p:spPr>
          <a:xfrm>
            <a:off x="1425677" y="2654709"/>
            <a:ext cx="2723536" cy="316716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7" name="Picture 6">
            <a:extLst>
              <a:ext uri="{FF2B5EF4-FFF2-40B4-BE49-F238E27FC236}">
                <a16:creationId xmlns:a16="http://schemas.microsoft.com/office/drawing/2014/main" id="{76573D23-5468-4AE4-9980-F29FCC6F5CFB}"/>
              </a:ext>
            </a:extLst>
          </p:cNvPr>
          <p:cNvPicPr>
            <a:picLocks noChangeAspect="1"/>
          </p:cNvPicPr>
          <p:nvPr/>
        </p:nvPicPr>
        <p:blipFill>
          <a:blip r:embed="rId4"/>
          <a:stretch>
            <a:fillRect/>
          </a:stretch>
        </p:blipFill>
        <p:spPr>
          <a:xfrm>
            <a:off x="1042935" y="2586332"/>
            <a:ext cx="3290154" cy="3303920"/>
          </a:xfrm>
          <a:prstGeom prst="rect">
            <a:avLst/>
          </a:prstGeom>
        </p:spPr>
      </p:pic>
      <p:sp>
        <p:nvSpPr>
          <p:cNvPr id="4" name="TextBox 3">
            <a:extLst>
              <a:ext uri="{FF2B5EF4-FFF2-40B4-BE49-F238E27FC236}">
                <a16:creationId xmlns:a16="http://schemas.microsoft.com/office/drawing/2014/main" id="{DA18E94A-B70A-4D2F-A1A2-733B42572006}"/>
              </a:ext>
            </a:extLst>
          </p:cNvPr>
          <p:cNvSpPr txBox="1"/>
          <p:nvPr/>
        </p:nvSpPr>
        <p:spPr>
          <a:xfrm>
            <a:off x="1126722" y="3710010"/>
            <a:ext cx="3206367" cy="1056563"/>
          </a:xfrm>
          <a:prstGeom prst="rect">
            <a:avLst/>
          </a:prstGeom>
          <a:noFill/>
        </p:spPr>
        <p:txBody>
          <a:bodyPr wrap="none" lIns="0" tIns="0" rIns="0" bIns="0" rtlCol="0">
            <a:noAutofit/>
          </a:bodyPr>
          <a:lstStyle/>
          <a:p>
            <a:pPr algn="ctr">
              <a:lnSpc>
                <a:spcPct val="90000"/>
              </a:lnSpc>
            </a:pPr>
            <a:r>
              <a:rPr lang="en-US" sz="3600" b="1" dirty="0">
                <a:solidFill>
                  <a:schemeClr val="bg1"/>
                </a:solidFill>
                <a:effectLst>
                  <a:outerShdw blurRad="38100" dist="38100" dir="2700000" algn="tl">
                    <a:srgbClr val="000000">
                      <a:alpha val="43137"/>
                    </a:srgbClr>
                  </a:outerShdw>
                </a:effectLst>
              </a:rPr>
              <a:t>Standard size </a:t>
            </a:r>
          </a:p>
          <a:p>
            <a:pPr algn="ctr">
              <a:lnSpc>
                <a:spcPct val="90000"/>
              </a:lnSpc>
            </a:pPr>
            <a:r>
              <a:rPr lang="en-US" sz="3600" b="1" dirty="0">
                <a:solidFill>
                  <a:schemeClr val="bg1"/>
                </a:solidFill>
                <a:effectLst>
                  <a:outerShdw blurRad="38100" dist="38100" dir="2700000" algn="tl">
                    <a:srgbClr val="000000">
                      <a:alpha val="43137"/>
                    </a:srgbClr>
                  </a:outerShdw>
                </a:effectLst>
              </a:rPr>
              <a:t>~1300 pages</a:t>
            </a:r>
          </a:p>
        </p:txBody>
      </p:sp>
    </p:spTree>
    <p:extLst>
      <p:ext uri="{BB962C8B-B14F-4D97-AF65-F5344CB8AC3E}">
        <p14:creationId xmlns:p14="http://schemas.microsoft.com/office/powerpoint/2010/main" val="78107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E720E-C72B-42F0-AD69-52D60E3C605E}" type="slidenum">
              <a:rPr lang="en-IN" smtClean="0"/>
              <a:pPr/>
              <a:t>27</a:t>
            </a:fld>
            <a:endParaRPr lang="en-IN" dirty="0"/>
          </a:p>
        </p:txBody>
      </p:sp>
      <p:pic>
        <p:nvPicPr>
          <p:cNvPr id="11" name="Picture 10">
            <a:extLst>
              <a:ext uri="{FF2B5EF4-FFF2-40B4-BE49-F238E27FC236}">
                <a16:creationId xmlns:a16="http://schemas.microsoft.com/office/drawing/2014/main" id="{A4755B42-27B6-4B4C-8D6E-111BA1AFC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334" y="1044305"/>
            <a:ext cx="10960096" cy="5371588"/>
          </a:xfrm>
          <a:prstGeom prst="rect">
            <a:avLst/>
          </a:prstGeom>
        </p:spPr>
      </p:pic>
      <p:sp>
        <p:nvSpPr>
          <p:cNvPr id="5" name="Rectangle 4">
            <a:extLst>
              <a:ext uri="{FF2B5EF4-FFF2-40B4-BE49-F238E27FC236}">
                <a16:creationId xmlns:a16="http://schemas.microsoft.com/office/drawing/2014/main" id="{31ACD28F-B82B-4120-A437-7015A514286B}"/>
              </a:ext>
            </a:extLst>
          </p:cNvPr>
          <p:cNvSpPr/>
          <p:nvPr/>
        </p:nvSpPr>
        <p:spPr>
          <a:xfrm>
            <a:off x="894945" y="2509736"/>
            <a:ext cx="3492229" cy="338522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4" name="Picture 3">
            <a:extLst>
              <a:ext uri="{FF2B5EF4-FFF2-40B4-BE49-F238E27FC236}">
                <a16:creationId xmlns:a16="http://schemas.microsoft.com/office/drawing/2014/main" id="{4748C75B-B5CB-4123-9FB8-B7BF2CE825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64721" y="3130969"/>
            <a:ext cx="2352675" cy="2825634"/>
          </a:xfrm>
          <a:prstGeom prst="rect">
            <a:avLst/>
          </a:prstGeom>
        </p:spPr>
      </p:pic>
      <p:sp>
        <p:nvSpPr>
          <p:cNvPr id="7" name="Rectangle 6">
            <a:extLst>
              <a:ext uri="{FF2B5EF4-FFF2-40B4-BE49-F238E27FC236}">
                <a16:creationId xmlns:a16="http://schemas.microsoft.com/office/drawing/2014/main" id="{C593E29B-E5D9-4B7C-88F6-5EF939E82216}"/>
              </a:ext>
            </a:extLst>
          </p:cNvPr>
          <p:cNvSpPr/>
          <p:nvPr/>
        </p:nvSpPr>
        <p:spPr>
          <a:xfrm>
            <a:off x="1036129" y="4027221"/>
            <a:ext cx="3209857" cy="1306802"/>
          </a:xfrm>
          <a:prstGeom prst="rect">
            <a:avLst/>
          </a:prstGeom>
          <a:solidFill>
            <a:schemeClr val="bg1">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800" dirty="0">
                <a:solidFill>
                  <a:schemeClr val="tx1"/>
                </a:solidFill>
                <a:effectLst>
                  <a:outerShdw blurRad="38100" dist="38100" dir="2700000" algn="tl">
                    <a:srgbClr val="000000">
                      <a:alpha val="43137"/>
                    </a:srgbClr>
                  </a:outerShdw>
                </a:effectLst>
              </a:rPr>
              <a:t>Page yield</a:t>
            </a:r>
          </a:p>
          <a:p>
            <a:pPr algn="ctr">
              <a:lnSpc>
                <a:spcPct val="90000"/>
              </a:lnSpc>
            </a:pPr>
            <a:r>
              <a:rPr lang="en-US" sz="4800" dirty="0">
                <a:solidFill>
                  <a:schemeClr val="tx1"/>
                </a:solidFill>
                <a:effectLst>
                  <a:outerShdw blurRad="38100" dist="38100" dir="2700000" algn="tl">
                    <a:srgbClr val="000000">
                      <a:alpha val="43137"/>
                    </a:srgbClr>
                  </a:outerShdw>
                </a:effectLst>
              </a:rPr>
              <a:t>~165</a:t>
            </a:r>
          </a:p>
        </p:txBody>
      </p:sp>
      <p:pic>
        <p:nvPicPr>
          <p:cNvPr id="8" name="Picture 7">
            <a:extLst>
              <a:ext uri="{FF2B5EF4-FFF2-40B4-BE49-F238E27FC236}">
                <a16:creationId xmlns:a16="http://schemas.microsoft.com/office/drawing/2014/main" id="{B2243868-D118-482D-9074-C4DA068581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9269" y="2583438"/>
            <a:ext cx="603575" cy="859961"/>
          </a:xfrm>
          <a:prstGeom prst="rect">
            <a:avLst/>
          </a:prstGeom>
        </p:spPr>
      </p:pic>
    </p:spTree>
    <p:extLst>
      <p:ext uri="{BB962C8B-B14F-4D97-AF65-F5344CB8AC3E}">
        <p14:creationId xmlns:p14="http://schemas.microsoft.com/office/powerpoint/2010/main" val="66707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DE720E-C72B-42F0-AD69-52D60E3C605E}" type="slidenum">
              <a:rPr lang="en-IN" smtClean="0"/>
              <a:pPr/>
              <a:t>28</a:t>
            </a:fld>
            <a:endParaRPr lang="en-IN" dirty="0"/>
          </a:p>
        </p:txBody>
      </p:sp>
      <p:pic>
        <p:nvPicPr>
          <p:cNvPr id="11" name="Picture 10">
            <a:extLst>
              <a:ext uri="{FF2B5EF4-FFF2-40B4-BE49-F238E27FC236}">
                <a16:creationId xmlns:a16="http://schemas.microsoft.com/office/drawing/2014/main" id="{A4755B42-27B6-4B4C-8D6E-111BA1AFC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334" y="1044305"/>
            <a:ext cx="10960096" cy="5371588"/>
          </a:xfrm>
          <a:prstGeom prst="rect">
            <a:avLst/>
          </a:prstGeom>
        </p:spPr>
      </p:pic>
      <p:sp>
        <p:nvSpPr>
          <p:cNvPr id="5" name="Rectangle 4">
            <a:extLst>
              <a:ext uri="{FF2B5EF4-FFF2-40B4-BE49-F238E27FC236}">
                <a16:creationId xmlns:a16="http://schemas.microsoft.com/office/drawing/2014/main" id="{31ACD28F-B82B-4120-A437-7015A514286B}"/>
              </a:ext>
            </a:extLst>
          </p:cNvPr>
          <p:cNvSpPr/>
          <p:nvPr/>
        </p:nvSpPr>
        <p:spPr>
          <a:xfrm>
            <a:off x="894945" y="2509736"/>
            <a:ext cx="3492229" cy="338522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4" name="Picture 3">
            <a:extLst>
              <a:ext uri="{FF2B5EF4-FFF2-40B4-BE49-F238E27FC236}">
                <a16:creationId xmlns:a16="http://schemas.microsoft.com/office/drawing/2014/main" id="{4748C75B-B5CB-4123-9FB8-B7BF2CE825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9727" y="3836811"/>
            <a:ext cx="1752204" cy="2104450"/>
          </a:xfrm>
          <a:prstGeom prst="rect">
            <a:avLst/>
          </a:prstGeom>
        </p:spPr>
      </p:pic>
      <p:pic>
        <p:nvPicPr>
          <p:cNvPr id="8" name="Picture 7">
            <a:extLst>
              <a:ext uri="{FF2B5EF4-FFF2-40B4-BE49-F238E27FC236}">
                <a16:creationId xmlns:a16="http://schemas.microsoft.com/office/drawing/2014/main" id="{B2243868-D118-482D-9074-C4DA068581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22222" y="3209465"/>
            <a:ext cx="603575" cy="859961"/>
          </a:xfrm>
          <a:prstGeom prst="rect">
            <a:avLst/>
          </a:prstGeom>
        </p:spPr>
      </p:pic>
      <p:pic>
        <p:nvPicPr>
          <p:cNvPr id="9" name="Picture 8">
            <a:extLst>
              <a:ext uri="{FF2B5EF4-FFF2-40B4-BE49-F238E27FC236}">
                <a16:creationId xmlns:a16="http://schemas.microsoft.com/office/drawing/2014/main" id="{48134247-602B-4F4C-A184-B84717980C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57746" y="3851041"/>
            <a:ext cx="1752204" cy="2104450"/>
          </a:xfrm>
          <a:prstGeom prst="rect">
            <a:avLst/>
          </a:prstGeom>
        </p:spPr>
      </p:pic>
      <p:sp>
        <p:nvSpPr>
          <p:cNvPr id="7" name="Rectangle 6">
            <a:extLst>
              <a:ext uri="{FF2B5EF4-FFF2-40B4-BE49-F238E27FC236}">
                <a16:creationId xmlns:a16="http://schemas.microsoft.com/office/drawing/2014/main" id="{C593E29B-E5D9-4B7C-88F6-5EF939E82216}"/>
              </a:ext>
            </a:extLst>
          </p:cNvPr>
          <p:cNvSpPr/>
          <p:nvPr/>
        </p:nvSpPr>
        <p:spPr>
          <a:xfrm>
            <a:off x="1177317" y="4544058"/>
            <a:ext cx="3209857" cy="951645"/>
          </a:xfrm>
          <a:prstGeom prst="rect">
            <a:avLst/>
          </a:prstGeom>
          <a:solidFill>
            <a:schemeClr val="bg1">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dirty="0">
                <a:solidFill>
                  <a:schemeClr val="tx1"/>
                </a:solidFill>
                <a:effectLst>
                  <a:outerShdw blurRad="38100" dist="38100" dir="2700000" algn="tl">
                    <a:srgbClr val="000000">
                      <a:alpha val="43137"/>
                    </a:srgbClr>
                  </a:outerShdw>
                </a:effectLst>
              </a:rPr>
              <a:t>Page yield</a:t>
            </a:r>
          </a:p>
          <a:p>
            <a:pPr algn="ctr">
              <a:lnSpc>
                <a:spcPct val="90000"/>
              </a:lnSpc>
            </a:pPr>
            <a:r>
              <a:rPr lang="en-US" sz="3600" dirty="0">
                <a:solidFill>
                  <a:schemeClr val="tx1"/>
                </a:solidFill>
                <a:effectLst>
                  <a:outerShdw blurRad="38100" dist="38100" dir="2700000" algn="tl">
                    <a:srgbClr val="000000">
                      <a:alpha val="43137"/>
                    </a:srgbClr>
                  </a:outerShdw>
                </a:effectLst>
              </a:rPr>
              <a:t>~165/cartridge</a:t>
            </a:r>
          </a:p>
        </p:txBody>
      </p:sp>
      <p:pic>
        <p:nvPicPr>
          <p:cNvPr id="10" name="Picture 9">
            <a:extLst>
              <a:ext uri="{FF2B5EF4-FFF2-40B4-BE49-F238E27FC236}">
                <a16:creationId xmlns:a16="http://schemas.microsoft.com/office/drawing/2014/main" id="{C1C36AC8-369A-4A27-AC49-C2051D48B5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5878" y="3209465"/>
            <a:ext cx="603575" cy="859961"/>
          </a:xfrm>
          <a:prstGeom prst="rect">
            <a:avLst/>
          </a:prstGeom>
        </p:spPr>
      </p:pic>
    </p:spTree>
    <p:extLst>
      <p:ext uri="{BB962C8B-B14F-4D97-AF65-F5344CB8AC3E}">
        <p14:creationId xmlns:p14="http://schemas.microsoft.com/office/powerpoint/2010/main" val="236419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D380CF-9042-4C49-8716-793C3039A85C}"/>
              </a:ext>
            </a:extLst>
          </p:cNvPr>
          <p:cNvSpPr>
            <a:spLocks noGrp="1"/>
          </p:cNvSpPr>
          <p:nvPr>
            <p:ph type="sldNum" sz="quarter" idx="12"/>
          </p:nvPr>
        </p:nvSpPr>
        <p:spPr/>
        <p:txBody>
          <a:bodyPr/>
          <a:lstStyle/>
          <a:p>
            <a:fld id="{00DE720E-C72B-42F0-AD69-52D60E3C605E}" type="slidenum">
              <a:rPr lang="en-US" smtClean="0"/>
              <a:t>29</a:t>
            </a:fld>
            <a:endParaRPr lang="en-US" dirty="0"/>
          </a:p>
        </p:txBody>
      </p:sp>
      <p:pic>
        <p:nvPicPr>
          <p:cNvPr id="4" name="Picture 3">
            <a:extLst>
              <a:ext uri="{FF2B5EF4-FFF2-40B4-BE49-F238E27FC236}">
                <a16:creationId xmlns:a16="http://schemas.microsoft.com/office/drawing/2014/main" id="{AF92125E-3F05-406E-B3F4-2C2BAAFCEE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441" y="800068"/>
            <a:ext cx="10969943" cy="5375014"/>
          </a:xfrm>
          <a:prstGeom prst="rect">
            <a:avLst/>
          </a:prstGeom>
          <a:ln>
            <a:solidFill>
              <a:schemeClr val="bg1">
                <a:lumMod val="65000"/>
              </a:schemeClr>
            </a:solidFill>
          </a:ln>
        </p:spPr>
      </p:pic>
      <p:pic>
        <p:nvPicPr>
          <p:cNvPr id="5" name="Picture 4">
            <a:extLst>
              <a:ext uri="{FF2B5EF4-FFF2-40B4-BE49-F238E27FC236}">
                <a16:creationId xmlns:a16="http://schemas.microsoft.com/office/drawing/2014/main" id="{CB528407-0E41-41B7-B87A-D389F5E967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390" y="2152711"/>
            <a:ext cx="302952" cy="304522"/>
          </a:xfrm>
          <a:prstGeom prst="rect">
            <a:avLst/>
          </a:prstGeom>
        </p:spPr>
      </p:pic>
      <p:pic>
        <p:nvPicPr>
          <p:cNvPr id="6" name="Picture 5">
            <a:extLst>
              <a:ext uri="{FF2B5EF4-FFF2-40B4-BE49-F238E27FC236}">
                <a16:creationId xmlns:a16="http://schemas.microsoft.com/office/drawing/2014/main" id="{48A7B01D-64D7-490B-BE1A-1D7E8E2B5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390" y="2481792"/>
            <a:ext cx="302952" cy="271062"/>
          </a:xfrm>
          <a:prstGeom prst="rect">
            <a:avLst/>
          </a:prstGeom>
        </p:spPr>
      </p:pic>
      <p:pic>
        <p:nvPicPr>
          <p:cNvPr id="7" name="Picture 6">
            <a:extLst>
              <a:ext uri="{FF2B5EF4-FFF2-40B4-BE49-F238E27FC236}">
                <a16:creationId xmlns:a16="http://schemas.microsoft.com/office/drawing/2014/main" id="{5CEFFC85-1BB0-4315-B083-211E9167AB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390" y="2774199"/>
            <a:ext cx="302952" cy="267846"/>
          </a:xfrm>
          <a:prstGeom prst="rect">
            <a:avLst/>
          </a:prstGeom>
        </p:spPr>
      </p:pic>
      <p:pic>
        <p:nvPicPr>
          <p:cNvPr id="8" name="Picture 7">
            <a:extLst>
              <a:ext uri="{FF2B5EF4-FFF2-40B4-BE49-F238E27FC236}">
                <a16:creationId xmlns:a16="http://schemas.microsoft.com/office/drawing/2014/main" id="{C9C1BFA2-43CA-4A25-9488-11DE681074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389" y="3063390"/>
            <a:ext cx="302952" cy="271476"/>
          </a:xfrm>
          <a:prstGeom prst="rect">
            <a:avLst/>
          </a:prstGeom>
        </p:spPr>
      </p:pic>
      <p:pic>
        <p:nvPicPr>
          <p:cNvPr id="9" name="Picture 8">
            <a:extLst>
              <a:ext uri="{FF2B5EF4-FFF2-40B4-BE49-F238E27FC236}">
                <a16:creationId xmlns:a16="http://schemas.microsoft.com/office/drawing/2014/main" id="{B178F9D3-66B9-4247-9408-63ACBEBFA9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0389" y="3359012"/>
            <a:ext cx="302952" cy="272181"/>
          </a:xfrm>
          <a:prstGeom prst="rect">
            <a:avLst/>
          </a:prstGeom>
          <a:ln>
            <a:noFill/>
          </a:ln>
        </p:spPr>
      </p:pic>
      <p:sp>
        <p:nvSpPr>
          <p:cNvPr id="13" name="Rectangle 12">
            <a:extLst>
              <a:ext uri="{FF2B5EF4-FFF2-40B4-BE49-F238E27FC236}">
                <a16:creationId xmlns:a16="http://schemas.microsoft.com/office/drawing/2014/main" id="{F41689E9-F425-43C0-A0E6-D121A730ED05}"/>
              </a:ext>
            </a:extLst>
          </p:cNvPr>
          <p:cNvSpPr/>
          <p:nvPr/>
        </p:nvSpPr>
        <p:spPr>
          <a:xfrm>
            <a:off x="865406" y="5371849"/>
            <a:ext cx="3796819" cy="49186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pic>
        <p:nvPicPr>
          <p:cNvPr id="17" name="Picture 16">
            <a:extLst>
              <a:ext uri="{FF2B5EF4-FFF2-40B4-BE49-F238E27FC236}">
                <a16:creationId xmlns:a16="http://schemas.microsoft.com/office/drawing/2014/main" id="{210B464C-0A2F-477C-9CAB-6347BAC998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7505" y="2152711"/>
            <a:ext cx="3684720" cy="3684720"/>
          </a:xfrm>
          <a:prstGeom prst="rect">
            <a:avLst/>
          </a:prstGeom>
          <a:ln>
            <a:solidFill>
              <a:schemeClr val="bg1">
                <a:lumMod val="50000"/>
              </a:schemeClr>
            </a:solidFill>
          </a:ln>
        </p:spPr>
      </p:pic>
      <p:pic>
        <p:nvPicPr>
          <p:cNvPr id="14" name="Picture 13">
            <a:extLst>
              <a:ext uri="{FF2B5EF4-FFF2-40B4-BE49-F238E27FC236}">
                <a16:creationId xmlns:a16="http://schemas.microsoft.com/office/drawing/2014/main" id="{3C60DD27-3DC9-40B3-B223-CD14E8481D6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77504" y="2152709"/>
            <a:ext cx="3684719" cy="3684721"/>
          </a:xfrm>
          <a:prstGeom prst="rect">
            <a:avLst/>
          </a:prstGeom>
        </p:spPr>
      </p:pic>
      <p:sp>
        <p:nvSpPr>
          <p:cNvPr id="15" name="Rectangle 14">
            <a:extLst>
              <a:ext uri="{FF2B5EF4-FFF2-40B4-BE49-F238E27FC236}">
                <a16:creationId xmlns:a16="http://schemas.microsoft.com/office/drawing/2014/main" id="{3CB72373-8647-4278-B3AF-3C566AD7A63B}"/>
              </a:ext>
            </a:extLst>
          </p:cNvPr>
          <p:cNvSpPr/>
          <p:nvPr/>
        </p:nvSpPr>
        <p:spPr>
          <a:xfrm>
            <a:off x="954287" y="2142199"/>
            <a:ext cx="3707937" cy="3695231"/>
          </a:xfrm>
          <a:prstGeom prst="rect">
            <a:avLst/>
          </a:prstGeom>
          <a:solidFill>
            <a:schemeClr val="bg1"/>
          </a:solidFill>
          <a:ln w="952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19" name="Picture 18">
            <a:extLst>
              <a:ext uri="{FF2B5EF4-FFF2-40B4-BE49-F238E27FC236}">
                <a16:creationId xmlns:a16="http://schemas.microsoft.com/office/drawing/2014/main" id="{301581DA-FE17-44D8-966F-168EA14DEF0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0389" y="2159400"/>
            <a:ext cx="302951" cy="301707"/>
          </a:xfrm>
          <a:prstGeom prst="rect">
            <a:avLst/>
          </a:prstGeom>
          <a:solidFill>
            <a:schemeClr val="bg1"/>
          </a:solidFill>
          <a:ln w="6350">
            <a:solidFill>
              <a:schemeClr val="bg1">
                <a:lumMod val="85000"/>
              </a:schemeClr>
            </a:solidFill>
          </a:ln>
        </p:spPr>
      </p:pic>
      <p:pic>
        <p:nvPicPr>
          <p:cNvPr id="20" name="Picture 19">
            <a:extLst>
              <a:ext uri="{FF2B5EF4-FFF2-40B4-BE49-F238E27FC236}">
                <a16:creationId xmlns:a16="http://schemas.microsoft.com/office/drawing/2014/main" id="{18A56C71-177C-437B-84D1-D7BCF87F29D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0389" y="2477918"/>
            <a:ext cx="302951" cy="301084"/>
          </a:xfrm>
          <a:prstGeom prst="rect">
            <a:avLst/>
          </a:prstGeom>
          <a:solidFill>
            <a:schemeClr val="bg1"/>
          </a:solidFill>
          <a:ln w="6350">
            <a:solidFill>
              <a:schemeClr val="bg1">
                <a:lumMod val="85000"/>
              </a:schemeClr>
            </a:solidFill>
          </a:ln>
        </p:spPr>
      </p:pic>
      <p:pic>
        <p:nvPicPr>
          <p:cNvPr id="21" name="Picture 20">
            <a:extLst>
              <a:ext uri="{FF2B5EF4-FFF2-40B4-BE49-F238E27FC236}">
                <a16:creationId xmlns:a16="http://schemas.microsoft.com/office/drawing/2014/main" id="{8739EBA4-BAC8-400C-AFBD-B36AA8E5EFF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0575" y="2742281"/>
            <a:ext cx="302765" cy="302142"/>
          </a:xfrm>
          <a:prstGeom prst="rect">
            <a:avLst/>
          </a:prstGeom>
          <a:solidFill>
            <a:schemeClr val="bg1"/>
          </a:solidFill>
          <a:ln w="6350">
            <a:solidFill>
              <a:schemeClr val="bg1">
                <a:lumMod val="85000"/>
              </a:schemeClr>
            </a:solidFill>
          </a:ln>
        </p:spPr>
      </p:pic>
      <p:pic>
        <p:nvPicPr>
          <p:cNvPr id="23" name="Picture 22">
            <a:extLst>
              <a:ext uri="{FF2B5EF4-FFF2-40B4-BE49-F238E27FC236}">
                <a16:creationId xmlns:a16="http://schemas.microsoft.com/office/drawing/2014/main" id="{32B72CE7-ACEB-4DE2-A8BF-407344C85C5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29349" y="3363521"/>
            <a:ext cx="299785" cy="278977"/>
          </a:xfrm>
          <a:prstGeom prst="rect">
            <a:avLst/>
          </a:prstGeom>
          <a:solidFill>
            <a:schemeClr val="bg1"/>
          </a:solidFill>
          <a:ln w="6350">
            <a:solidFill>
              <a:schemeClr val="bg1">
                <a:lumMod val="85000"/>
              </a:schemeClr>
            </a:solidFill>
          </a:ln>
        </p:spPr>
      </p:pic>
      <p:pic>
        <p:nvPicPr>
          <p:cNvPr id="27" name="Picture 26">
            <a:extLst>
              <a:ext uri="{FF2B5EF4-FFF2-40B4-BE49-F238E27FC236}">
                <a16:creationId xmlns:a16="http://schemas.microsoft.com/office/drawing/2014/main" id="{0C301DE6-EAE3-4BA5-8106-48135567F3C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9325" y="3052085"/>
            <a:ext cx="298144" cy="281276"/>
          </a:xfrm>
          <a:prstGeom prst="rect">
            <a:avLst/>
          </a:prstGeom>
        </p:spPr>
      </p:pic>
      <p:pic>
        <p:nvPicPr>
          <p:cNvPr id="28" name="Picture 27">
            <a:extLst>
              <a:ext uri="{FF2B5EF4-FFF2-40B4-BE49-F238E27FC236}">
                <a16:creationId xmlns:a16="http://schemas.microsoft.com/office/drawing/2014/main" id="{8C446ECF-635E-438D-9805-9C9F79281FC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23065" y="3360714"/>
            <a:ext cx="309165" cy="307356"/>
          </a:xfrm>
          <a:prstGeom prst="rect">
            <a:avLst/>
          </a:prstGeom>
        </p:spPr>
      </p:pic>
      <p:pic>
        <p:nvPicPr>
          <p:cNvPr id="2" name="Picture 1">
            <a:extLst>
              <a:ext uri="{FF2B5EF4-FFF2-40B4-BE49-F238E27FC236}">
                <a16:creationId xmlns:a16="http://schemas.microsoft.com/office/drawing/2014/main" id="{B1FB93EE-28D5-41EB-B482-662F29072FCB}"/>
              </a:ext>
            </a:extLst>
          </p:cNvPr>
          <p:cNvPicPr>
            <a:picLocks noChangeAspect="1"/>
          </p:cNvPicPr>
          <p:nvPr/>
        </p:nvPicPr>
        <p:blipFill>
          <a:blip r:embed="rId16"/>
          <a:stretch>
            <a:fillRect/>
          </a:stretch>
        </p:blipFill>
        <p:spPr>
          <a:xfrm>
            <a:off x="977503" y="2041967"/>
            <a:ext cx="3684720" cy="3795463"/>
          </a:xfrm>
          <a:prstGeom prst="rect">
            <a:avLst/>
          </a:prstGeom>
        </p:spPr>
      </p:pic>
    </p:spTree>
    <p:extLst>
      <p:ext uri="{BB962C8B-B14F-4D97-AF65-F5344CB8AC3E}">
        <p14:creationId xmlns:p14="http://schemas.microsoft.com/office/powerpoint/2010/main" val="30548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F861B-4098-4453-86E7-40F17E888373}"/>
              </a:ext>
            </a:extLst>
          </p:cNvPr>
          <p:cNvSpPr/>
          <p:nvPr/>
        </p:nvSpPr>
        <p:spPr>
          <a:xfrm>
            <a:off x="0" y="3473534"/>
            <a:ext cx="12188825" cy="421574"/>
          </a:xfrm>
          <a:prstGeom prst="rect">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pic>
        <p:nvPicPr>
          <p:cNvPr id="14" name="Picture 13">
            <a:extLst>
              <a:ext uri="{FF2B5EF4-FFF2-40B4-BE49-F238E27FC236}">
                <a16:creationId xmlns:a16="http://schemas.microsoft.com/office/drawing/2014/main" id="{8EFDC8F1-B259-4872-A9BC-894E06871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5325" y="4847776"/>
            <a:ext cx="821671" cy="795549"/>
          </a:xfrm>
          <a:prstGeom prst="rect">
            <a:avLst/>
          </a:prstGeom>
        </p:spPr>
      </p:pic>
      <p:pic>
        <p:nvPicPr>
          <p:cNvPr id="15" name="Picture 14">
            <a:extLst>
              <a:ext uri="{FF2B5EF4-FFF2-40B4-BE49-F238E27FC236}">
                <a16:creationId xmlns:a16="http://schemas.microsoft.com/office/drawing/2014/main" id="{1F190264-2DCD-4DD1-9EBB-9CCA2F509A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76777" y="3107565"/>
            <a:ext cx="1787190" cy="1433898"/>
          </a:xfrm>
          <a:prstGeom prst="rect">
            <a:avLst/>
          </a:prstGeom>
        </p:spPr>
      </p:pic>
      <p:grpSp>
        <p:nvGrpSpPr>
          <p:cNvPr id="42" name="Group 41">
            <a:extLst>
              <a:ext uri="{FF2B5EF4-FFF2-40B4-BE49-F238E27FC236}">
                <a16:creationId xmlns:a16="http://schemas.microsoft.com/office/drawing/2014/main" id="{BAE7129F-EA7C-479B-9172-F38E914B3BB9}"/>
              </a:ext>
            </a:extLst>
          </p:cNvPr>
          <p:cNvGrpSpPr/>
          <p:nvPr/>
        </p:nvGrpSpPr>
        <p:grpSpPr>
          <a:xfrm>
            <a:off x="5869453" y="4817563"/>
            <a:ext cx="516834" cy="488757"/>
            <a:chOff x="3997894" y="5208944"/>
            <a:chExt cx="798865" cy="791536"/>
          </a:xfrm>
        </p:grpSpPr>
        <p:pic>
          <p:nvPicPr>
            <p:cNvPr id="22" name="Picture 21">
              <a:extLst>
                <a:ext uri="{FF2B5EF4-FFF2-40B4-BE49-F238E27FC236}">
                  <a16:creationId xmlns:a16="http://schemas.microsoft.com/office/drawing/2014/main" id="{3691D61F-A1E2-4122-80E4-7D92D05E47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7894" y="5208944"/>
              <a:ext cx="798865" cy="791536"/>
            </a:xfrm>
            <a:prstGeom prst="rect">
              <a:avLst/>
            </a:prstGeom>
            <a:solidFill>
              <a:schemeClr val="accent2">
                <a:lumMod val="60000"/>
                <a:lumOff val="40000"/>
                <a:alpha val="60000"/>
              </a:schemeClr>
            </a:solidFill>
            <a:ln w="19050">
              <a:noFill/>
              <a:miter lim="800000"/>
            </a:ln>
          </p:spPr>
        </p:pic>
        <p:sp>
          <p:nvSpPr>
            <p:cNvPr id="38" name="Oval 37">
              <a:extLst>
                <a:ext uri="{FF2B5EF4-FFF2-40B4-BE49-F238E27FC236}">
                  <a16:creationId xmlns:a16="http://schemas.microsoft.com/office/drawing/2014/main" id="{F42EAF6F-DF82-4D78-9CEC-6A0DA9E315EE}"/>
                </a:ext>
              </a:extLst>
            </p:cNvPr>
            <p:cNvSpPr/>
            <p:nvPr/>
          </p:nvSpPr>
          <p:spPr>
            <a:xfrm>
              <a:off x="4359542" y="5275354"/>
              <a:ext cx="364819" cy="382572"/>
            </a:xfrm>
            <a:prstGeom prst="ellipse">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grpSp>
      <p:pic>
        <p:nvPicPr>
          <p:cNvPr id="16" name="Picture 15">
            <a:extLst>
              <a:ext uri="{FF2B5EF4-FFF2-40B4-BE49-F238E27FC236}">
                <a16:creationId xmlns:a16="http://schemas.microsoft.com/office/drawing/2014/main" id="{818DB226-53E1-416C-8D98-21234C41FE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0263" y="3161805"/>
            <a:ext cx="1701686" cy="1045031"/>
          </a:xfrm>
          <a:prstGeom prst="rect">
            <a:avLst/>
          </a:prstGeom>
        </p:spPr>
      </p:pic>
      <p:sp>
        <p:nvSpPr>
          <p:cNvPr id="56" name="TextBox 55">
            <a:extLst>
              <a:ext uri="{FF2B5EF4-FFF2-40B4-BE49-F238E27FC236}">
                <a16:creationId xmlns:a16="http://schemas.microsoft.com/office/drawing/2014/main" id="{74CE262A-306D-47F5-B086-17E2C2D3B395}"/>
              </a:ext>
            </a:extLst>
          </p:cNvPr>
          <p:cNvSpPr txBox="1"/>
          <p:nvPr/>
        </p:nvSpPr>
        <p:spPr>
          <a:xfrm>
            <a:off x="1" y="630382"/>
            <a:ext cx="12188824" cy="914400"/>
          </a:xfrm>
          <a:prstGeom prst="rect">
            <a:avLst/>
          </a:prstGeom>
          <a:noFill/>
        </p:spPr>
        <p:txBody>
          <a:bodyPr wrap="none" lIns="0" tIns="0" rIns="0" bIns="0" rtlCol="0">
            <a:noAutofit/>
          </a:bodyPr>
          <a:lstStyle/>
          <a:p>
            <a:pPr algn="ctr">
              <a:lnSpc>
                <a:spcPct val="90000"/>
              </a:lnSpc>
            </a:pPr>
            <a:r>
              <a:rPr lang="en-US" sz="2800" dirty="0">
                <a:solidFill>
                  <a:schemeClr val="accent2"/>
                </a:solidFill>
              </a:rPr>
              <a:t>Customer journey up to</a:t>
            </a:r>
          </a:p>
          <a:p>
            <a:pPr algn="ctr">
              <a:lnSpc>
                <a:spcPct val="90000"/>
              </a:lnSpc>
            </a:pPr>
            <a:r>
              <a:rPr lang="en-US" sz="5000" b="1" dirty="0">
                <a:solidFill>
                  <a:schemeClr val="accent2"/>
                </a:solidFill>
              </a:rPr>
              <a:t>15 minutes</a:t>
            </a:r>
          </a:p>
        </p:txBody>
      </p:sp>
      <p:sp>
        <p:nvSpPr>
          <p:cNvPr id="59" name="Rectangle 58">
            <a:extLst>
              <a:ext uri="{FF2B5EF4-FFF2-40B4-BE49-F238E27FC236}">
                <a16:creationId xmlns:a16="http://schemas.microsoft.com/office/drawing/2014/main" id="{E87E1BD2-66AF-4855-8539-0C228207986F}"/>
              </a:ext>
            </a:extLst>
          </p:cNvPr>
          <p:cNvSpPr/>
          <p:nvPr/>
        </p:nvSpPr>
        <p:spPr>
          <a:xfrm>
            <a:off x="5303557" y="3132624"/>
            <a:ext cx="1728392" cy="1074211"/>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26" name="Picture 25">
            <a:extLst>
              <a:ext uri="{FF2B5EF4-FFF2-40B4-BE49-F238E27FC236}">
                <a16:creationId xmlns:a16="http://schemas.microsoft.com/office/drawing/2014/main" id="{94E3386E-B3E0-4DB6-AA4F-F98F1A9A01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5981" y="3107565"/>
            <a:ext cx="2102408" cy="1324842"/>
          </a:xfrm>
          <a:prstGeom prst="rect">
            <a:avLst/>
          </a:prstGeom>
          <a:ln>
            <a:solidFill>
              <a:schemeClr val="accent2">
                <a:lumMod val="60000"/>
                <a:lumOff val="40000"/>
              </a:schemeClr>
            </a:solidFill>
          </a:ln>
        </p:spPr>
      </p:pic>
      <p:sp>
        <p:nvSpPr>
          <p:cNvPr id="3" name="TextBox 2">
            <a:extLst>
              <a:ext uri="{FF2B5EF4-FFF2-40B4-BE49-F238E27FC236}">
                <a16:creationId xmlns:a16="http://schemas.microsoft.com/office/drawing/2014/main" id="{FCA5AF61-8D46-4DF2-BE14-36D8A498FF76}"/>
              </a:ext>
            </a:extLst>
          </p:cNvPr>
          <p:cNvSpPr txBox="1"/>
          <p:nvPr/>
        </p:nvSpPr>
        <p:spPr>
          <a:xfrm>
            <a:off x="748145" y="5936304"/>
            <a:ext cx="1965483" cy="582628"/>
          </a:xfrm>
          <a:prstGeom prst="rect">
            <a:avLst/>
          </a:prstGeom>
          <a:noFill/>
        </p:spPr>
        <p:txBody>
          <a:bodyPr wrap="none" lIns="0" tIns="0" rIns="0" bIns="0" rtlCol="0">
            <a:noAutofit/>
          </a:bodyPr>
          <a:lstStyle/>
          <a:p>
            <a:pPr algn="ctr">
              <a:lnSpc>
                <a:spcPct val="90000"/>
              </a:lnSpc>
            </a:pPr>
            <a:r>
              <a:rPr lang="en-US" dirty="0"/>
              <a:t>Low on ink alert or</a:t>
            </a:r>
          </a:p>
          <a:p>
            <a:pPr algn="ctr">
              <a:lnSpc>
                <a:spcPct val="90000"/>
              </a:lnSpc>
            </a:pPr>
            <a:r>
              <a:rPr lang="en-US" dirty="0"/>
              <a:t>Run out of ink</a:t>
            </a:r>
          </a:p>
        </p:txBody>
      </p:sp>
      <p:pic>
        <p:nvPicPr>
          <p:cNvPr id="17" name="Picture 16">
            <a:extLst>
              <a:ext uri="{FF2B5EF4-FFF2-40B4-BE49-F238E27FC236}">
                <a16:creationId xmlns:a16="http://schemas.microsoft.com/office/drawing/2014/main" id="{55FF144E-4079-4276-A144-E12A4053319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71120" y="3913374"/>
            <a:ext cx="827320" cy="1633341"/>
          </a:xfrm>
          <a:prstGeom prst="rect">
            <a:avLst/>
          </a:prstGeom>
        </p:spPr>
      </p:pic>
      <p:pic>
        <p:nvPicPr>
          <p:cNvPr id="18" name="Picture 17">
            <a:extLst>
              <a:ext uri="{FF2B5EF4-FFF2-40B4-BE49-F238E27FC236}">
                <a16:creationId xmlns:a16="http://schemas.microsoft.com/office/drawing/2014/main" id="{CF9572D8-10BA-427D-8749-F4276E94A18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615609" y="4072697"/>
            <a:ext cx="738341" cy="1314693"/>
          </a:xfrm>
          <a:prstGeom prst="rect">
            <a:avLst/>
          </a:prstGeom>
        </p:spPr>
      </p:pic>
      <p:cxnSp>
        <p:nvCxnSpPr>
          <p:cNvPr id="5" name="Straight Connector 4">
            <a:extLst>
              <a:ext uri="{FF2B5EF4-FFF2-40B4-BE49-F238E27FC236}">
                <a16:creationId xmlns:a16="http://schemas.microsoft.com/office/drawing/2014/main" id="{9B9951F3-4C8D-4452-B93D-131FAD59E5F1}"/>
              </a:ext>
            </a:extLst>
          </p:cNvPr>
          <p:cNvCxnSpPr/>
          <p:nvPr/>
        </p:nvCxnSpPr>
        <p:spPr>
          <a:xfrm>
            <a:off x="748145" y="2505694"/>
            <a:ext cx="10865923" cy="0"/>
          </a:xfrm>
          <a:prstGeom prst="line">
            <a:avLst/>
          </a:prstGeom>
          <a:ln w="19050">
            <a:solidFill>
              <a:schemeClr val="accent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E7342E0-19A0-4A89-80D4-81A5B075EFC4}"/>
              </a:ext>
            </a:extLst>
          </p:cNvPr>
          <p:cNvCxnSpPr/>
          <p:nvPr/>
        </p:nvCxnSpPr>
        <p:spPr>
          <a:xfrm flipV="1">
            <a:off x="6186813" y="1769423"/>
            <a:ext cx="0" cy="724395"/>
          </a:xfrm>
          <a:prstGeom prst="line">
            <a:avLst/>
          </a:prstGeom>
          <a:ln w="19050">
            <a:solidFill>
              <a:schemeClr val="accent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2C4E068-EE63-4A65-B427-9F9062D61FB0}"/>
              </a:ext>
            </a:extLst>
          </p:cNvPr>
          <p:cNvCxnSpPr>
            <a:cxnSpLocks/>
          </p:cNvCxnSpPr>
          <p:nvPr/>
        </p:nvCxnSpPr>
        <p:spPr>
          <a:xfrm flipV="1">
            <a:off x="748145" y="2505695"/>
            <a:ext cx="0" cy="302819"/>
          </a:xfrm>
          <a:prstGeom prst="line">
            <a:avLst/>
          </a:prstGeom>
          <a:ln w="19050">
            <a:solidFill>
              <a:schemeClr val="accent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EDAFCB-83BE-4BB8-AB4A-0115F74B6AD2}"/>
              </a:ext>
            </a:extLst>
          </p:cNvPr>
          <p:cNvCxnSpPr>
            <a:cxnSpLocks/>
          </p:cNvCxnSpPr>
          <p:nvPr/>
        </p:nvCxnSpPr>
        <p:spPr>
          <a:xfrm flipV="1">
            <a:off x="11614068" y="2505695"/>
            <a:ext cx="0" cy="302819"/>
          </a:xfrm>
          <a:prstGeom prst="line">
            <a:avLst/>
          </a:prstGeom>
          <a:ln w="19050">
            <a:solidFill>
              <a:schemeClr val="accent2">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pic>
        <p:nvPicPr>
          <p:cNvPr id="30" name="Picture 29" descr="A close up of a handcart&#10;&#10;Description generated with high confidence">
            <a:extLst>
              <a:ext uri="{FF2B5EF4-FFF2-40B4-BE49-F238E27FC236}">
                <a16:creationId xmlns:a16="http://schemas.microsoft.com/office/drawing/2014/main" id="{E6A7F982-E40C-452E-8895-D744DBB2B80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44085" y="3211946"/>
            <a:ext cx="1124704" cy="1082962"/>
          </a:xfrm>
          <a:prstGeom prst="rect">
            <a:avLst/>
          </a:prstGeom>
        </p:spPr>
      </p:pic>
      <p:sp>
        <p:nvSpPr>
          <p:cNvPr id="20" name="TextBox 19">
            <a:extLst>
              <a:ext uri="{FF2B5EF4-FFF2-40B4-BE49-F238E27FC236}">
                <a16:creationId xmlns:a16="http://schemas.microsoft.com/office/drawing/2014/main" id="{FAB07191-562B-4E37-9A07-CD0DFCCCD150}"/>
              </a:ext>
            </a:extLst>
          </p:cNvPr>
          <p:cNvSpPr txBox="1"/>
          <p:nvPr/>
        </p:nvSpPr>
        <p:spPr>
          <a:xfrm>
            <a:off x="5198364" y="5936304"/>
            <a:ext cx="1965483" cy="582628"/>
          </a:xfrm>
          <a:prstGeom prst="rect">
            <a:avLst/>
          </a:prstGeom>
          <a:noFill/>
        </p:spPr>
        <p:txBody>
          <a:bodyPr wrap="none" lIns="0" tIns="0" rIns="0" bIns="0" rtlCol="0">
            <a:noAutofit/>
          </a:bodyPr>
          <a:lstStyle/>
          <a:p>
            <a:pPr algn="ctr">
              <a:lnSpc>
                <a:spcPct val="90000"/>
              </a:lnSpc>
            </a:pPr>
            <a:r>
              <a:rPr lang="en-US" dirty="0"/>
              <a:t>Research</a:t>
            </a:r>
          </a:p>
        </p:txBody>
      </p:sp>
      <p:sp>
        <p:nvSpPr>
          <p:cNvPr id="21" name="TextBox 20">
            <a:extLst>
              <a:ext uri="{FF2B5EF4-FFF2-40B4-BE49-F238E27FC236}">
                <a16:creationId xmlns:a16="http://schemas.microsoft.com/office/drawing/2014/main" id="{A6161B85-123A-4CED-AC39-0A4E5165C386}"/>
              </a:ext>
            </a:extLst>
          </p:cNvPr>
          <p:cNvSpPr txBox="1"/>
          <p:nvPr/>
        </p:nvSpPr>
        <p:spPr>
          <a:xfrm>
            <a:off x="10223342" y="5936304"/>
            <a:ext cx="1965483" cy="582628"/>
          </a:xfrm>
          <a:prstGeom prst="rect">
            <a:avLst/>
          </a:prstGeom>
          <a:noFill/>
        </p:spPr>
        <p:txBody>
          <a:bodyPr wrap="none" lIns="0" tIns="0" rIns="0" bIns="0" rtlCol="0">
            <a:noAutofit/>
          </a:bodyPr>
          <a:lstStyle/>
          <a:p>
            <a:pPr algn="ctr">
              <a:lnSpc>
                <a:spcPct val="90000"/>
              </a:lnSpc>
            </a:pPr>
            <a:r>
              <a:rPr lang="en-US" dirty="0"/>
              <a:t>Buy</a:t>
            </a:r>
          </a:p>
        </p:txBody>
      </p:sp>
      <p:sp>
        <p:nvSpPr>
          <p:cNvPr id="4" name="Rectangle 3">
            <a:extLst>
              <a:ext uri="{FF2B5EF4-FFF2-40B4-BE49-F238E27FC236}">
                <a16:creationId xmlns:a16="http://schemas.microsoft.com/office/drawing/2014/main" id="{BB7D41E1-6C9C-4945-9518-6FE74446DE57}"/>
              </a:ext>
            </a:extLst>
          </p:cNvPr>
          <p:cNvSpPr/>
          <p:nvPr/>
        </p:nvSpPr>
        <p:spPr>
          <a:xfrm>
            <a:off x="11440680" y="6227618"/>
            <a:ext cx="612775" cy="49645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Tree>
    <p:extLst>
      <p:ext uri="{BB962C8B-B14F-4D97-AF65-F5344CB8AC3E}">
        <p14:creationId xmlns:p14="http://schemas.microsoft.com/office/powerpoint/2010/main" val="20804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D479E-53A5-423B-937C-F5BA2F70220C}"/>
              </a:ext>
            </a:extLst>
          </p:cNvPr>
          <p:cNvGrpSpPr/>
          <p:nvPr/>
        </p:nvGrpSpPr>
        <p:grpSpPr>
          <a:xfrm>
            <a:off x="503850" y="790470"/>
            <a:ext cx="11181123" cy="5478847"/>
            <a:chOff x="503850" y="790470"/>
            <a:chExt cx="11181123" cy="5478847"/>
          </a:xfrm>
        </p:grpSpPr>
        <p:pic>
          <p:nvPicPr>
            <p:cNvPr id="7" name="Picture 6" descr="A screenshot of a social media post&#10;&#10;Description generated with very high confidence">
              <a:extLst>
                <a:ext uri="{FF2B5EF4-FFF2-40B4-BE49-F238E27FC236}">
                  <a16:creationId xmlns:a16="http://schemas.microsoft.com/office/drawing/2014/main" id="{36813D1B-636D-4A5F-B61E-4A170403F6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850" y="790470"/>
              <a:ext cx="11181123" cy="5478847"/>
            </a:xfrm>
            <a:prstGeom prst="rect">
              <a:avLst/>
            </a:prstGeom>
          </p:spPr>
        </p:pic>
        <p:pic>
          <p:nvPicPr>
            <p:cNvPr id="9" name="Picture 8" descr="A screenshot of a cell phone screen with text&#10;&#10;Description generated with high confidence">
              <a:extLst>
                <a:ext uri="{FF2B5EF4-FFF2-40B4-BE49-F238E27FC236}">
                  <a16:creationId xmlns:a16="http://schemas.microsoft.com/office/drawing/2014/main" id="{D2552CAF-21E5-4D3E-9B52-4257EECC7E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598" y="2186440"/>
              <a:ext cx="3665409" cy="3665409"/>
            </a:xfrm>
            <a:prstGeom prst="rect">
              <a:avLst/>
            </a:prstGeom>
          </p:spPr>
        </p:pic>
      </p:grpSp>
      <p:pic>
        <p:nvPicPr>
          <p:cNvPr id="3" name="Picture 2" descr="A picture containing tree, outdoor, sitting&#10;&#10;Description generated with very high confidence">
            <a:extLst>
              <a:ext uri="{FF2B5EF4-FFF2-40B4-BE49-F238E27FC236}">
                <a16:creationId xmlns:a16="http://schemas.microsoft.com/office/drawing/2014/main" id="{F76FB6A0-57B5-4026-A428-5BFF1A9C90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598" y="2186440"/>
            <a:ext cx="3665409" cy="3665409"/>
          </a:xfrm>
          <a:prstGeom prst="rect">
            <a:avLst/>
          </a:prstGeom>
        </p:spPr>
      </p:pic>
      <p:sp>
        <p:nvSpPr>
          <p:cNvPr id="10" name="Rectangle 9">
            <a:extLst>
              <a:ext uri="{FF2B5EF4-FFF2-40B4-BE49-F238E27FC236}">
                <a16:creationId xmlns:a16="http://schemas.microsoft.com/office/drawing/2014/main" id="{B8EB4093-EC05-464C-978A-6C2B4743E33F}"/>
              </a:ext>
            </a:extLst>
          </p:cNvPr>
          <p:cNvSpPr/>
          <p:nvPr/>
        </p:nvSpPr>
        <p:spPr>
          <a:xfrm>
            <a:off x="878598" y="2112021"/>
            <a:ext cx="3665409" cy="3739828"/>
          </a:xfrm>
          <a:prstGeom prst="rect">
            <a:avLst/>
          </a:prstGeom>
          <a:solidFill>
            <a:schemeClr val="bg1"/>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13" name="Picture 12">
            <a:extLst>
              <a:ext uri="{FF2B5EF4-FFF2-40B4-BE49-F238E27FC236}">
                <a16:creationId xmlns:a16="http://schemas.microsoft.com/office/drawing/2014/main" id="{0AFF726D-3546-4C7B-A225-E59A33EF9EB8}"/>
              </a:ext>
            </a:extLst>
          </p:cNvPr>
          <p:cNvPicPr>
            <a:picLocks noChangeAspect="1"/>
          </p:cNvPicPr>
          <p:nvPr/>
        </p:nvPicPr>
        <p:blipFill>
          <a:blip r:embed="rId6"/>
          <a:stretch>
            <a:fillRect/>
          </a:stretch>
        </p:blipFill>
        <p:spPr>
          <a:xfrm>
            <a:off x="2055377" y="2654626"/>
            <a:ext cx="2257425" cy="438150"/>
          </a:xfrm>
          <a:prstGeom prst="rect">
            <a:avLst/>
          </a:prstGeom>
        </p:spPr>
      </p:pic>
      <p:pic>
        <p:nvPicPr>
          <p:cNvPr id="11" name="Picture 10">
            <a:extLst>
              <a:ext uri="{FF2B5EF4-FFF2-40B4-BE49-F238E27FC236}">
                <a16:creationId xmlns:a16="http://schemas.microsoft.com/office/drawing/2014/main" id="{F342ECCB-3C54-4109-A085-2E9C430F3C9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8598" y="3484211"/>
            <a:ext cx="3657317" cy="2359546"/>
          </a:xfrm>
          <a:prstGeom prst="rect">
            <a:avLst/>
          </a:prstGeom>
        </p:spPr>
      </p:pic>
      <p:sp>
        <p:nvSpPr>
          <p:cNvPr id="5" name="Oval 4">
            <a:extLst>
              <a:ext uri="{FF2B5EF4-FFF2-40B4-BE49-F238E27FC236}">
                <a16:creationId xmlns:a16="http://schemas.microsoft.com/office/drawing/2014/main" id="{FCAAE8F1-EAF6-4B0D-B9F1-2B58E7092D11}"/>
              </a:ext>
            </a:extLst>
          </p:cNvPr>
          <p:cNvSpPr/>
          <p:nvPr/>
        </p:nvSpPr>
        <p:spPr>
          <a:xfrm>
            <a:off x="1092425" y="3002866"/>
            <a:ext cx="962952" cy="962689"/>
          </a:xfrm>
          <a:prstGeom prst="ellipse">
            <a:avLst/>
          </a:prstGeom>
          <a:solidFill>
            <a:schemeClr val="bg1"/>
          </a:soli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4" name="Picture 3">
            <a:extLst>
              <a:ext uri="{FF2B5EF4-FFF2-40B4-BE49-F238E27FC236}">
                <a16:creationId xmlns:a16="http://schemas.microsoft.com/office/drawing/2014/main" id="{509392FC-8331-4DC4-B8B5-096CA39D917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98118" y="3199099"/>
            <a:ext cx="611602" cy="598458"/>
          </a:xfrm>
          <a:prstGeom prst="rect">
            <a:avLst/>
          </a:prstGeom>
        </p:spPr>
      </p:pic>
    </p:spTree>
    <p:extLst>
      <p:ext uri="{BB962C8B-B14F-4D97-AF65-F5344CB8AC3E}">
        <p14:creationId xmlns:p14="http://schemas.microsoft.com/office/powerpoint/2010/main" val="63185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8AE7DB-D3AB-44B9-ACE2-476805E4F607}"/>
              </a:ext>
            </a:extLst>
          </p:cNvPr>
          <p:cNvSpPr>
            <a:spLocks noGrp="1"/>
          </p:cNvSpPr>
          <p:nvPr>
            <p:ph type="sldNum" sz="quarter" idx="12"/>
          </p:nvPr>
        </p:nvSpPr>
        <p:spPr/>
        <p:txBody>
          <a:bodyPr/>
          <a:lstStyle/>
          <a:p>
            <a:fld id="{00DE720E-C72B-42F0-AD69-52D60E3C605E}" type="slidenum">
              <a:rPr lang="en-US" smtClean="0"/>
              <a:t>31</a:t>
            </a:fld>
            <a:endParaRPr lang="en-US" dirty="0"/>
          </a:p>
        </p:txBody>
      </p:sp>
    </p:spTree>
    <p:extLst>
      <p:ext uri="{BB962C8B-B14F-4D97-AF65-F5344CB8AC3E}">
        <p14:creationId xmlns:p14="http://schemas.microsoft.com/office/powerpoint/2010/main" val="405674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45">
            <a:extLst>
              <a:ext uri="{FF2B5EF4-FFF2-40B4-BE49-F238E27FC236}">
                <a16:creationId xmlns:a16="http://schemas.microsoft.com/office/drawing/2014/main" id="{4A9C7749-8387-41CD-8BA1-C524386E87A8}"/>
              </a:ext>
            </a:extLst>
          </p:cNvPr>
          <p:cNvSpPr/>
          <p:nvPr/>
        </p:nvSpPr>
        <p:spPr>
          <a:xfrm rot="10800000">
            <a:off x="3369741" y="5137578"/>
            <a:ext cx="4376762" cy="1120422"/>
          </a:xfrm>
          <a:prstGeom prst="triangle">
            <a:avLst>
              <a:gd name="adj" fmla="val 0"/>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7" name="TextBox 6">
            <a:extLst>
              <a:ext uri="{FF2B5EF4-FFF2-40B4-BE49-F238E27FC236}">
                <a16:creationId xmlns:a16="http://schemas.microsoft.com/office/drawing/2014/main" id="{A7FADA69-1E8B-45AC-AA75-CE5F33FE15A9}"/>
              </a:ext>
            </a:extLst>
          </p:cNvPr>
          <p:cNvSpPr txBox="1"/>
          <p:nvPr/>
        </p:nvSpPr>
        <p:spPr>
          <a:xfrm>
            <a:off x="1114562" y="2092502"/>
            <a:ext cx="824163" cy="427121"/>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Succinct</a:t>
            </a:r>
          </a:p>
          <a:p>
            <a:pPr>
              <a:lnSpc>
                <a:spcPct val="90000"/>
              </a:lnSpc>
            </a:pPr>
            <a:endParaRPr lang="en-US" dirty="0" err="1">
              <a:solidFill>
                <a:schemeClr val="accent3">
                  <a:lumMod val="75000"/>
                </a:schemeClr>
              </a:solidFill>
            </a:endParaRPr>
          </a:p>
        </p:txBody>
      </p:sp>
      <p:sp>
        <p:nvSpPr>
          <p:cNvPr id="8" name="TextBox 7">
            <a:extLst>
              <a:ext uri="{FF2B5EF4-FFF2-40B4-BE49-F238E27FC236}">
                <a16:creationId xmlns:a16="http://schemas.microsoft.com/office/drawing/2014/main" id="{919FA65F-0CCA-41D5-BDE4-E29DCB4FEDED}"/>
              </a:ext>
            </a:extLst>
          </p:cNvPr>
          <p:cNvSpPr txBox="1"/>
          <p:nvPr/>
        </p:nvSpPr>
        <p:spPr>
          <a:xfrm>
            <a:off x="2438869" y="2100417"/>
            <a:ext cx="91440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Concise</a:t>
            </a:r>
          </a:p>
        </p:txBody>
      </p:sp>
      <p:sp>
        <p:nvSpPr>
          <p:cNvPr id="9" name="TextBox 8">
            <a:extLst>
              <a:ext uri="{FF2B5EF4-FFF2-40B4-BE49-F238E27FC236}">
                <a16:creationId xmlns:a16="http://schemas.microsoft.com/office/drawing/2014/main" id="{0B8F326D-9603-4E9D-AB0B-C026EBAA0D93}"/>
              </a:ext>
            </a:extLst>
          </p:cNvPr>
          <p:cNvSpPr txBox="1"/>
          <p:nvPr/>
        </p:nvSpPr>
        <p:spPr>
          <a:xfrm>
            <a:off x="3724385" y="2100417"/>
            <a:ext cx="91440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Pithy</a:t>
            </a:r>
          </a:p>
        </p:txBody>
      </p:sp>
      <p:sp>
        <p:nvSpPr>
          <p:cNvPr id="10" name="TextBox 9">
            <a:extLst>
              <a:ext uri="{FF2B5EF4-FFF2-40B4-BE49-F238E27FC236}">
                <a16:creationId xmlns:a16="http://schemas.microsoft.com/office/drawing/2014/main" id="{68480043-1509-457D-BE18-13246F565D76}"/>
              </a:ext>
            </a:extLst>
          </p:cNvPr>
          <p:cNvSpPr txBox="1"/>
          <p:nvPr/>
        </p:nvSpPr>
        <p:spPr>
          <a:xfrm>
            <a:off x="4783343" y="2100417"/>
            <a:ext cx="91440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Simple</a:t>
            </a:r>
          </a:p>
        </p:txBody>
      </p:sp>
      <p:sp>
        <p:nvSpPr>
          <p:cNvPr id="11" name="TextBox 10">
            <a:extLst>
              <a:ext uri="{FF2B5EF4-FFF2-40B4-BE49-F238E27FC236}">
                <a16:creationId xmlns:a16="http://schemas.microsoft.com/office/drawing/2014/main" id="{E5707E7D-AEC7-4944-83C5-039C7951C336}"/>
              </a:ext>
            </a:extLst>
          </p:cNvPr>
          <p:cNvSpPr txBox="1"/>
          <p:nvPr/>
        </p:nvSpPr>
        <p:spPr>
          <a:xfrm>
            <a:off x="5985223" y="2100454"/>
            <a:ext cx="91440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Easy to apprehend</a:t>
            </a:r>
          </a:p>
        </p:txBody>
      </p:sp>
      <p:sp>
        <p:nvSpPr>
          <p:cNvPr id="12" name="TextBox 11">
            <a:extLst>
              <a:ext uri="{FF2B5EF4-FFF2-40B4-BE49-F238E27FC236}">
                <a16:creationId xmlns:a16="http://schemas.microsoft.com/office/drawing/2014/main" id="{65AA633F-DC4F-455A-92E2-33653A8BD7F8}"/>
              </a:ext>
            </a:extLst>
          </p:cNvPr>
          <p:cNvSpPr txBox="1"/>
          <p:nvPr/>
        </p:nvSpPr>
        <p:spPr>
          <a:xfrm>
            <a:off x="8246061" y="2100417"/>
            <a:ext cx="577099"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Crisp</a:t>
            </a:r>
          </a:p>
        </p:txBody>
      </p:sp>
      <p:sp>
        <p:nvSpPr>
          <p:cNvPr id="13" name="TextBox 12">
            <a:extLst>
              <a:ext uri="{FF2B5EF4-FFF2-40B4-BE49-F238E27FC236}">
                <a16:creationId xmlns:a16="http://schemas.microsoft.com/office/drawing/2014/main" id="{852CD852-3B05-4DFD-BA51-87D366FE169F}"/>
              </a:ext>
            </a:extLst>
          </p:cNvPr>
          <p:cNvSpPr txBox="1"/>
          <p:nvPr/>
        </p:nvSpPr>
        <p:spPr>
          <a:xfrm>
            <a:off x="9323304" y="2100417"/>
            <a:ext cx="181194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Straight to the point</a:t>
            </a:r>
          </a:p>
        </p:txBody>
      </p:sp>
      <p:pic>
        <p:nvPicPr>
          <p:cNvPr id="14" name="Picture 13">
            <a:extLst>
              <a:ext uri="{FF2B5EF4-FFF2-40B4-BE49-F238E27FC236}">
                <a16:creationId xmlns:a16="http://schemas.microsoft.com/office/drawing/2014/main" id="{8EFDC8F1-B259-4872-A9BC-894E06871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9870" y="4608505"/>
            <a:ext cx="1735241" cy="1680074"/>
          </a:xfrm>
          <a:prstGeom prst="rect">
            <a:avLst/>
          </a:prstGeom>
        </p:spPr>
      </p:pic>
      <p:pic>
        <p:nvPicPr>
          <p:cNvPr id="15" name="Picture 14">
            <a:extLst>
              <a:ext uri="{FF2B5EF4-FFF2-40B4-BE49-F238E27FC236}">
                <a16:creationId xmlns:a16="http://schemas.microsoft.com/office/drawing/2014/main" id="{1F190264-2DCD-4DD1-9EBB-9CCA2F509A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83343" y="2803865"/>
            <a:ext cx="2422833" cy="1943887"/>
          </a:xfrm>
          <a:prstGeom prst="rect">
            <a:avLst/>
          </a:prstGeom>
        </p:spPr>
      </p:pic>
      <p:pic>
        <p:nvPicPr>
          <p:cNvPr id="17" name="Picture 16">
            <a:extLst>
              <a:ext uri="{FF2B5EF4-FFF2-40B4-BE49-F238E27FC236}">
                <a16:creationId xmlns:a16="http://schemas.microsoft.com/office/drawing/2014/main" id="{55FF144E-4079-4276-A144-E12A405331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91295" y="4359419"/>
            <a:ext cx="1121571" cy="2214266"/>
          </a:xfrm>
          <a:prstGeom prst="rect">
            <a:avLst/>
          </a:prstGeom>
        </p:spPr>
      </p:pic>
      <p:grpSp>
        <p:nvGrpSpPr>
          <p:cNvPr id="42" name="Group 41">
            <a:extLst>
              <a:ext uri="{FF2B5EF4-FFF2-40B4-BE49-F238E27FC236}">
                <a16:creationId xmlns:a16="http://schemas.microsoft.com/office/drawing/2014/main" id="{BAE7129F-EA7C-479B-9172-F38E914B3BB9}"/>
              </a:ext>
            </a:extLst>
          </p:cNvPr>
          <p:cNvGrpSpPr/>
          <p:nvPr/>
        </p:nvGrpSpPr>
        <p:grpSpPr>
          <a:xfrm>
            <a:off x="2562169" y="4741810"/>
            <a:ext cx="798865" cy="791536"/>
            <a:chOff x="3997894" y="5208944"/>
            <a:chExt cx="798865" cy="791536"/>
          </a:xfrm>
        </p:grpSpPr>
        <p:pic>
          <p:nvPicPr>
            <p:cNvPr id="22" name="Picture 21">
              <a:extLst>
                <a:ext uri="{FF2B5EF4-FFF2-40B4-BE49-F238E27FC236}">
                  <a16:creationId xmlns:a16="http://schemas.microsoft.com/office/drawing/2014/main" id="{3691D61F-A1E2-4122-80E4-7D92D05E47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7894" y="5208944"/>
              <a:ext cx="798865" cy="791536"/>
            </a:xfrm>
            <a:prstGeom prst="rect">
              <a:avLst/>
            </a:prstGeom>
            <a:solidFill>
              <a:schemeClr val="accent2">
                <a:lumMod val="60000"/>
                <a:lumOff val="40000"/>
                <a:alpha val="60000"/>
              </a:schemeClr>
            </a:solidFill>
            <a:ln w="19050">
              <a:noFill/>
              <a:miter lim="800000"/>
            </a:ln>
          </p:spPr>
        </p:pic>
        <p:sp>
          <p:nvSpPr>
            <p:cNvPr id="38" name="Oval 37">
              <a:extLst>
                <a:ext uri="{FF2B5EF4-FFF2-40B4-BE49-F238E27FC236}">
                  <a16:creationId xmlns:a16="http://schemas.microsoft.com/office/drawing/2014/main" id="{F42EAF6F-DF82-4D78-9CEC-6A0DA9E315EE}"/>
                </a:ext>
              </a:extLst>
            </p:cNvPr>
            <p:cNvSpPr/>
            <p:nvPr/>
          </p:nvSpPr>
          <p:spPr>
            <a:xfrm>
              <a:off x="4359542" y="5275354"/>
              <a:ext cx="364819" cy="382572"/>
            </a:xfrm>
            <a:prstGeom prst="ellipse">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grpSp>
      <p:sp>
        <p:nvSpPr>
          <p:cNvPr id="34" name="Isosceles Triangle 33">
            <a:extLst>
              <a:ext uri="{FF2B5EF4-FFF2-40B4-BE49-F238E27FC236}">
                <a16:creationId xmlns:a16="http://schemas.microsoft.com/office/drawing/2014/main" id="{2F0E9C9D-9619-465E-AA15-6D3BA80BD90C}"/>
              </a:ext>
            </a:extLst>
          </p:cNvPr>
          <p:cNvSpPr/>
          <p:nvPr/>
        </p:nvSpPr>
        <p:spPr>
          <a:xfrm rot="7916166">
            <a:off x="3577923" y="3759055"/>
            <a:ext cx="2154386" cy="1543755"/>
          </a:xfrm>
          <a:prstGeom prst="triangle">
            <a:avLst>
              <a:gd name="adj" fmla="val 0"/>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pic>
        <p:nvPicPr>
          <p:cNvPr id="16" name="Picture 15">
            <a:extLst>
              <a:ext uri="{FF2B5EF4-FFF2-40B4-BE49-F238E27FC236}">
                <a16:creationId xmlns:a16="http://schemas.microsoft.com/office/drawing/2014/main" id="{818DB226-53E1-416C-8D98-21234C41FE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6830" y="2858106"/>
            <a:ext cx="2306920" cy="1416714"/>
          </a:xfrm>
          <a:prstGeom prst="rect">
            <a:avLst/>
          </a:prstGeom>
        </p:spPr>
      </p:pic>
      <p:pic>
        <p:nvPicPr>
          <p:cNvPr id="18" name="Picture 17">
            <a:extLst>
              <a:ext uri="{FF2B5EF4-FFF2-40B4-BE49-F238E27FC236}">
                <a16:creationId xmlns:a16="http://schemas.microsoft.com/office/drawing/2014/main" id="{CF9572D8-10BA-427D-8749-F4276E94A18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439525" y="4563593"/>
            <a:ext cx="1000944" cy="1782285"/>
          </a:xfrm>
          <a:prstGeom prst="rect">
            <a:avLst/>
          </a:prstGeom>
        </p:spPr>
      </p:pic>
      <p:sp>
        <p:nvSpPr>
          <p:cNvPr id="56" name="TextBox 55">
            <a:extLst>
              <a:ext uri="{FF2B5EF4-FFF2-40B4-BE49-F238E27FC236}">
                <a16:creationId xmlns:a16="http://schemas.microsoft.com/office/drawing/2014/main" id="{74CE262A-306D-47F5-B086-17E2C2D3B395}"/>
              </a:ext>
            </a:extLst>
          </p:cNvPr>
          <p:cNvSpPr txBox="1"/>
          <p:nvPr/>
        </p:nvSpPr>
        <p:spPr>
          <a:xfrm>
            <a:off x="1" y="630382"/>
            <a:ext cx="12188824" cy="914400"/>
          </a:xfrm>
          <a:prstGeom prst="rect">
            <a:avLst/>
          </a:prstGeom>
          <a:noFill/>
        </p:spPr>
        <p:txBody>
          <a:bodyPr wrap="none" lIns="0" tIns="0" rIns="0" bIns="0" rtlCol="0">
            <a:noAutofit/>
          </a:bodyPr>
          <a:lstStyle/>
          <a:p>
            <a:pPr algn="ctr">
              <a:lnSpc>
                <a:spcPct val="90000"/>
              </a:lnSpc>
            </a:pPr>
            <a:r>
              <a:rPr lang="en-US" sz="2800" dirty="0">
                <a:solidFill>
                  <a:schemeClr val="accent2"/>
                </a:solidFill>
              </a:rPr>
              <a:t>Supplies online customer has short attention span of</a:t>
            </a:r>
          </a:p>
          <a:p>
            <a:pPr algn="ctr">
              <a:lnSpc>
                <a:spcPct val="90000"/>
              </a:lnSpc>
            </a:pPr>
            <a:r>
              <a:rPr lang="en-US" sz="5000" b="1" dirty="0">
                <a:solidFill>
                  <a:schemeClr val="accent2"/>
                </a:solidFill>
              </a:rPr>
              <a:t>1-2 seconds</a:t>
            </a:r>
          </a:p>
        </p:txBody>
      </p:sp>
      <p:sp>
        <p:nvSpPr>
          <p:cNvPr id="59" name="Rectangle 58">
            <a:extLst>
              <a:ext uri="{FF2B5EF4-FFF2-40B4-BE49-F238E27FC236}">
                <a16:creationId xmlns:a16="http://schemas.microsoft.com/office/drawing/2014/main" id="{E87E1BD2-66AF-4855-8539-0C228207986F}"/>
              </a:ext>
            </a:extLst>
          </p:cNvPr>
          <p:cNvSpPr/>
          <p:nvPr/>
        </p:nvSpPr>
        <p:spPr>
          <a:xfrm>
            <a:off x="4810125" y="2828925"/>
            <a:ext cx="2362200" cy="1474966"/>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Tree>
    <p:extLst>
      <p:ext uri="{BB962C8B-B14F-4D97-AF65-F5344CB8AC3E}">
        <p14:creationId xmlns:p14="http://schemas.microsoft.com/office/powerpoint/2010/main" val="325477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FADA69-1E8B-45AC-AA75-CE5F33FE15A9}"/>
              </a:ext>
            </a:extLst>
          </p:cNvPr>
          <p:cNvSpPr txBox="1"/>
          <p:nvPr/>
        </p:nvSpPr>
        <p:spPr>
          <a:xfrm>
            <a:off x="1114562" y="2439974"/>
            <a:ext cx="824163" cy="427121"/>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Catchy</a:t>
            </a:r>
          </a:p>
          <a:p>
            <a:pPr>
              <a:lnSpc>
                <a:spcPct val="90000"/>
              </a:lnSpc>
            </a:pPr>
            <a:endParaRPr lang="en-US" dirty="0" err="1">
              <a:solidFill>
                <a:schemeClr val="accent3">
                  <a:lumMod val="75000"/>
                </a:schemeClr>
              </a:solidFill>
            </a:endParaRPr>
          </a:p>
        </p:txBody>
      </p:sp>
      <p:sp>
        <p:nvSpPr>
          <p:cNvPr id="8" name="TextBox 7">
            <a:extLst>
              <a:ext uri="{FF2B5EF4-FFF2-40B4-BE49-F238E27FC236}">
                <a16:creationId xmlns:a16="http://schemas.microsoft.com/office/drawing/2014/main" id="{919FA65F-0CCA-41D5-BDE4-E29DCB4FEDED}"/>
              </a:ext>
            </a:extLst>
          </p:cNvPr>
          <p:cNvSpPr txBox="1"/>
          <p:nvPr/>
        </p:nvSpPr>
        <p:spPr>
          <a:xfrm>
            <a:off x="2346509" y="2447889"/>
            <a:ext cx="91440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Appealing</a:t>
            </a:r>
          </a:p>
        </p:txBody>
      </p:sp>
      <p:sp>
        <p:nvSpPr>
          <p:cNvPr id="10" name="TextBox 9">
            <a:extLst>
              <a:ext uri="{FF2B5EF4-FFF2-40B4-BE49-F238E27FC236}">
                <a16:creationId xmlns:a16="http://schemas.microsoft.com/office/drawing/2014/main" id="{68480043-1509-457D-BE18-13246F565D76}"/>
              </a:ext>
            </a:extLst>
          </p:cNvPr>
          <p:cNvSpPr txBox="1"/>
          <p:nvPr/>
        </p:nvSpPr>
        <p:spPr>
          <a:xfrm>
            <a:off x="3905487" y="2437395"/>
            <a:ext cx="91440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Simple</a:t>
            </a:r>
          </a:p>
        </p:txBody>
      </p:sp>
      <p:sp>
        <p:nvSpPr>
          <p:cNvPr id="11" name="TextBox 10">
            <a:extLst>
              <a:ext uri="{FF2B5EF4-FFF2-40B4-BE49-F238E27FC236}">
                <a16:creationId xmlns:a16="http://schemas.microsoft.com/office/drawing/2014/main" id="{E5707E7D-AEC7-4944-83C5-039C7951C336}"/>
              </a:ext>
            </a:extLst>
          </p:cNvPr>
          <p:cNvSpPr txBox="1"/>
          <p:nvPr/>
        </p:nvSpPr>
        <p:spPr>
          <a:xfrm>
            <a:off x="6508173" y="2439974"/>
            <a:ext cx="91440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Increase OHP preference</a:t>
            </a:r>
          </a:p>
        </p:txBody>
      </p:sp>
      <p:sp>
        <p:nvSpPr>
          <p:cNvPr id="13" name="TextBox 12">
            <a:extLst>
              <a:ext uri="{FF2B5EF4-FFF2-40B4-BE49-F238E27FC236}">
                <a16:creationId xmlns:a16="http://schemas.microsoft.com/office/drawing/2014/main" id="{852CD852-3B05-4DFD-BA51-87D366FE169F}"/>
              </a:ext>
            </a:extLst>
          </p:cNvPr>
          <p:cNvSpPr txBox="1"/>
          <p:nvPr/>
        </p:nvSpPr>
        <p:spPr>
          <a:xfrm>
            <a:off x="9323304" y="2447889"/>
            <a:ext cx="181194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Straight to the point</a:t>
            </a:r>
          </a:p>
        </p:txBody>
      </p:sp>
      <p:sp>
        <p:nvSpPr>
          <p:cNvPr id="34" name="Isosceles Triangle 33">
            <a:extLst>
              <a:ext uri="{FF2B5EF4-FFF2-40B4-BE49-F238E27FC236}">
                <a16:creationId xmlns:a16="http://schemas.microsoft.com/office/drawing/2014/main" id="{2F0E9C9D-9619-465E-AA15-6D3BA80BD90C}"/>
              </a:ext>
            </a:extLst>
          </p:cNvPr>
          <p:cNvSpPr/>
          <p:nvPr/>
        </p:nvSpPr>
        <p:spPr>
          <a:xfrm rot="9214891">
            <a:off x="3895629" y="4113337"/>
            <a:ext cx="2571512" cy="2670408"/>
          </a:xfrm>
          <a:prstGeom prst="triangle">
            <a:avLst>
              <a:gd name="adj" fmla="val 30723"/>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grpSp>
        <p:nvGrpSpPr>
          <p:cNvPr id="2" name="Group 1">
            <a:extLst>
              <a:ext uri="{FF2B5EF4-FFF2-40B4-BE49-F238E27FC236}">
                <a16:creationId xmlns:a16="http://schemas.microsoft.com/office/drawing/2014/main" id="{E0DF5A5A-EA73-4610-A337-DDE3F5D11589}"/>
              </a:ext>
            </a:extLst>
          </p:cNvPr>
          <p:cNvGrpSpPr/>
          <p:nvPr/>
        </p:nvGrpSpPr>
        <p:grpSpPr>
          <a:xfrm>
            <a:off x="6049552" y="3185930"/>
            <a:ext cx="3823241" cy="2798618"/>
            <a:chOff x="4855035" y="2372272"/>
            <a:chExt cx="4557190" cy="3656324"/>
          </a:xfrm>
        </p:grpSpPr>
        <p:pic>
          <p:nvPicPr>
            <p:cNvPr id="15" name="Picture 14">
              <a:extLst>
                <a:ext uri="{FF2B5EF4-FFF2-40B4-BE49-F238E27FC236}">
                  <a16:creationId xmlns:a16="http://schemas.microsoft.com/office/drawing/2014/main" id="{1F190264-2DCD-4DD1-9EBB-9CCA2F509A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48" b="1"/>
            <a:stretch/>
          </p:blipFill>
          <p:spPr>
            <a:xfrm>
              <a:off x="4855035" y="2372272"/>
              <a:ext cx="4557190" cy="3656324"/>
            </a:xfrm>
            <a:prstGeom prst="rect">
              <a:avLst/>
            </a:prstGeom>
          </p:spPr>
        </p:pic>
        <p:pic>
          <p:nvPicPr>
            <p:cNvPr id="16" name="Picture 15">
              <a:extLst>
                <a:ext uri="{FF2B5EF4-FFF2-40B4-BE49-F238E27FC236}">
                  <a16:creationId xmlns:a16="http://schemas.microsoft.com/office/drawing/2014/main" id="{818DB226-53E1-416C-8D98-21234C41FE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4034" y="2483637"/>
              <a:ext cx="4334736" cy="2645437"/>
            </a:xfrm>
            <a:prstGeom prst="rect">
              <a:avLst/>
            </a:prstGeom>
          </p:spPr>
        </p:pic>
      </p:grpSp>
      <p:sp>
        <p:nvSpPr>
          <p:cNvPr id="6" name="Rectangle 5">
            <a:extLst>
              <a:ext uri="{FF2B5EF4-FFF2-40B4-BE49-F238E27FC236}">
                <a16:creationId xmlns:a16="http://schemas.microsoft.com/office/drawing/2014/main" id="{04DBFB2E-3DA4-4149-9C68-A340F2E0CEF8}"/>
              </a:ext>
            </a:extLst>
          </p:cNvPr>
          <p:cNvSpPr/>
          <p:nvPr/>
        </p:nvSpPr>
        <p:spPr>
          <a:xfrm>
            <a:off x="7925756" y="4261104"/>
            <a:ext cx="1843465" cy="1002486"/>
          </a:xfrm>
          <a:prstGeom prst="rect">
            <a:avLst/>
          </a:prstGeom>
          <a:solidFill>
            <a:schemeClr val="bg1">
              <a:alpha val="86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6" name="Oval 25">
            <a:extLst>
              <a:ext uri="{FF2B5EF4-FFF2-40B4-BE49-F238E27FC236}">
                <a16:creationId xmlns:a16="http://schemas.microsoft.com/office/drawing/2014/main" id="{3129754F-B256-448F-B79A-56E8C8D188F0}"/>
              </a:ext>
            </a:extLst>
          </p:cNvPr>
          <p:cNvSpPr/>
          <p:nvPr/>
        </p:nvSpPr>
        <p:spPr>
          <a:xfrm>
            <a:off x="5390936" y="3057236"/>
            <a:ext cx="1179006" cy="3557602"/>
          </a:xfrm>
          <a:prstGeom prst="ellipse">
            <a:avLst/>
          </a:prstGeom>
          <a:solidFill>
            <a:schemeClr val="bg1"/>
          </a:solidFill>
          <a:ln w="57150">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27" name="Picture 26">
            <a:extLst>
              <a:ext uri="{FF2B5EF4-FFF2-40B4-BE49-F238E27FC236}">
                <a16:creationId xmlns:a16="http://schemas.microsoft.com/office/drawing/2014/main" id="{053F3BD1-5AF9-44CA-9FF2-635BDF1D6E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84114" y="3285744"/>
            <a:ext cx="420587" cy="3059616"/>
          </a:xfrm>
          <a:prstGeom prst="rect">
            <a:avLst/>
          </a:prstGeom>
        </p:spPr>
      </p:pic>
      <p:sp>
        <p:nvSpPr>
          <p:cNvPr id="31" name="TextBox 30">
            <a:extLst>
              <a:ext uri="{FF2B5EF4-FFF2-40B4-BE49-F238E27FC236}">
                <a16:creationId xmlns:a16="http://schemas.microsoft.com/office/drawing/2014/main" id="{4584D2A6-395A-4A5F-B597-84256573603C}"/>
              </a:ext>
            </a:extLst>
          </p:cNvPr>
          <p:cNvSpPr txBox="1"/>
          <p:nvPr/>
        </p:nvSpPr>
        <p:spPr>
          <a:xfrm>
            <a:off x="1" y="630382"/>
            <a:ext cx="12188824" cy="914400"/>
          </a:xfrm>
          <a:prstGeom prst="rect">
            <a:avLst/>
          </a:prstGeom>
          <a:noFill/>
        </p:spPr>
        <p:txBody>
          <a:bodyPr wrap="square" lIns="0" tIns="0" rIns="0" bIns="0" rtlCol="0">
            <a:noAutofit/>
          </a:bodyPr>
          <a:lstStyle/>
          <a:p>
            <a:pPr algn="ctr">
              <a:lnSpc>
                <a:spcPct val="90000"/>
              </a:lnSpc>
            </a:pPr>
            <a:r>
              <a:rPr lang="en-US" sz="2800" dirty="0">
                <a:solidFill>
                  <a:schemeClr val="accent2"/>
                </a:solidFill>
              </a:rPr>
              <a:t>Supplies online customer prefers looking at</a:t>
            </a:r>
          </a:p>
          <a:p>
            <a:pPr algn="ctr">
              <a:lnSpc>
                <a:spcPct val="90000"/>
              </a:lnSpc>
            </a:pPr>
            <a:r>
              <a:rPr lang="en-US" sz="5000" b="1" dirty="0">
                <a:solidFill>
                  <a:schemeClr val="accent2"/>
                </a:solidFill>
              </a:rPr>
              <a:t>images</a:t>
            </a:r>
          </a:p>
          <a:p>
            <a:pPr algn="ctr">
              <a:lnSpc>
                <a:spcPct val="90000"/>
              </a:lnSpc>
            </a:pPr>
            <a:r>
              <a:rPr lang="en-US" sz="2800" dirty="0">
                <a:solidFill>
                  <a:schemeClr val="accent2"/>
                </a:solidFill>
              </a:rPr>
              <a:t>rather than reading long product descriptions</a:t>
            </a:r>
          </a:p>
        </p:txBody>
      </p:sp>
      <p:pic>
        <p:nvPicPr>
          <p:cNvPr id="33" name="Picture 32">
            <a:extLst>
              <a:ext uri="{FF2B5EF4-FFF2-40B4-BE49-F238E27FC236}">
                <a16:creationId xmlns:a16="http://schemas.microsoft.com/office/drawing/2014/main" id="{DCAC8936-5C8E-4868-BC30-B44C217A49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9870" y="4608505"/>
            <a:ext cx="1735241" cy="1680074"/>
          </a:xfrm>
          <a:prstGeom prst="rect">
            <a:avLst/>
          </a:prstGeom>
        </p:spPr>
      </p:pic>
      <p:grpSp>
        <p:nvGrpSpPr>
          <p:cNvPr id="35" name="Group 34">
            <a:extLst>
              <a:ext uri="{FF2B5EF4-FFF2-40B4-BE49-F238E27FC236}">
                <a16:creationId xmlns:a16="http://schemas.microsoft.com/office/drawing/2014/main" id="{270E6F37-5C54-43AC-BA1B-2328B20F5C04}"/>
              </a:ext>
            </a:extLst>
          </p:cNvPr>
          <p:cNvGrpSpPr/>
          <p:nvPr/>
        </p:nvGrpSpPr>
        <p:grpSpPr>
          <a:xfrm>
            <a:off x="2562169" y="4741810"/>
            <a:ext cx="798865" cy="791536"/>
            <a:chOff x="3997894" y="5208944"/>
            <a:chExt cx="798865" cy="791536"/>
          </a:xfrm>
        </p:grpSpPr>
        <p:pic>
          <p:nvPicPr>
            <p:cNvPr id="36" name="Picture 35">
              <a:extLst>
                <a:ext uri="{FF2B5EF4-FFF2-40B4-BE49-F238E27FC236}">
                  <a16:creationId xmlns:a16="http://schemas.microsoft.com/office/drawing/2014/main" id="{7E42EFAA-DEB2-4D61-94DA-34D888727C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7894" y="5208944"/>
              <a:ext cx="798865" cy="791536"/>
            </a:xfrm>
            <a:prstGeom prst="rect">
              <a:avLst/>
            </a:prstGeom>
            <a:solidFill>
              <a:schemeClr val="accent2">
                <a:lumMod val="60000"/>
                <a:lumOff val="40000"/>
                <a:alpha val="60000"/>
              </a:schemeClr>
            </a:solidFill>
            <a:ln w="19050">
              <a:noFill/>
              <a:miter lim="800000"/>
            </a:ln>
          </p:spPr>
        </p:pic>
        <p:sp>
          <p:nvSpPr>
            <p:cNvPr id="37" name="Oval 36">
              <a:extLst>
                <a:ext uri="{FF2B5EF4-FFF2-40B4-BE49-F238E27FC236}">
                  <a16:creationId xmlns:a16="http://schemas.microsoft.com/office/drawing/2014/main" id="{61A3A5C4-F3BA-48A8-B497-F57E9BC398E9}"/>
                </a:ext>
              </a:extLst>
            </p:cNvPr>
            <p:cNvSpPr/>
            <p:nvPr/>
          </p:nvSpPr>
          <p:spPr>
            <a:xfrm>
              <a:off x="4359542" y="5275354"/>
              <a:ext cx="364819" cy="382572"/>
            </a:xfrm>
            <a:prstGeom prst="ellipse">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grpSp>
      <p:sp>
        <p:nvSpPr>
          <p:cNvPr id="40" name="TextBox 39">
            <a:extLst>
              <a:ext uri="{FF2B5EF4-FFF2-40B4-BE49-F238E27FC236}">
                <a16:creationId xmlns:a16="http://schemas.microsoft.com/office/drawing/2014/main" id="{DB76D5FE-ABD2-4F3C-A0E2-ED8AFF1B4D8B}"/>
              </a:ext>
            </a:extLst>
          </p:cNvPr>
          <p:cNvSpPr txBox="1"/>
          <p:nvPr/>
        </p:nvSpPr>
        <p:spPr>
          <a:xfrm>
            <a:off x="5172027" y="2437395"/>
            <a:ext cx="914400" cy="328356"/>
          </a:xfrm>
          <a:prstGeom prst="rect">
            <a:avLst/>
          </a:prstGeom>
          <a:noFill/>
        </p:spPr>
        <p:txBody>
          <a:bodyPr wrap="none" lIns="0" tIns="0" rIns="0" bIns="0" rtlCol="0">
            <a:noAutofit/>
          </a:bodyPr>
          <a:lstStyle/>
          <a:p>
            <a:pPr>
              <a:lnSpc>
                <a:spcPct val="90000"/>
              </a:lnSpc>
            </a:pPr>
            <a:r>
              <a:rPr lang="en-US" dirty="0">
                <a:solidFill>
                  <a:schemeClr val="accent3">
                    <a:lumMod val="75000"/>
                  </a:schemeClr>
                </a:solidFill>
              </a:rPr>
              <a:t>Relevant</a:t>
            </a:r>
          </a:p>
        </p:txBody>
      </p:sp>
    </p:spTree>
    <p:extLst>
      <p:ext uri="{BB962C8B-B14F-4D97-AF65-F5344CB8AC3E}">
        <p14:creationId xmlns:p14="http://schemas.microsoft.com/office/powerpoint/2010/main" val="294950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AEB5DF-3FFC-4035-B585-6FB06806BF09}"/>
              </a:ext>
            </a:extLst>
          </p:cNvPr>
          <p:cNvSpPr>
            <a:spLocks noGrp="1"/>
          </p:cNvSpPr>
          <p:nvPr>
            <p:ph type="sldNum" sz="quarter" idx="12"/>
          </p:nvPr>
        </p:nvSpPr>
        <p:spPr/>
        <p:txBody>
          <a:bodyPr/>
          <a:lstStyle/>
          <a:p>
            <a:fld id="{00DE720E-C72B-42F0-AD69-52D60E3C605E}" type="slidenum">
              <a:rPr lang="en-US" smtClean="0"/>
              <a:t>6</a:t>
            </a:fld>
            <a:endParaRPr lang="en-US" dirty="0"/>
          </a:p>
        </p:txBody>
      </p:sp>
      <p:sp>
        <p:nvSpPr>
          <p:cNvPr id="47" name="Rectangle 46">
            <a:extLst>
              <a:ext uri="{FF2B5EF4-FFF2-40B4-BE49-F238E27FC236}">
                <a16:creationId xmlns:a16="http://schemas.microsoft.com/office/drawing/2014/main" id="{3B78AB32-231A-4058-ABDD-654FCFFC48AD}"/>
              </a:ext>
            </a:extLst>
          </p:cNvPr>
          <p:cNvSpPr/>
          <p:nvPr/>
        </p:nvSpPr>
        <p:spPr>
          <a:xfrm>
            <a:off x="11623658" y="6233160"/>
            <a:ext cx="415942" cy="46482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20" name="Picture 19">
            <a:extLst>
              <a:ext uri="{FF2B5EF4-FFF2-40B4-BE49-F238E27FC236}">
                <a16:creationId xmlns:a16="http://schemas.microsoft.com/office/drawing/2014/main" id="{08F057CA-7C75-4CFD-ABBC-1BA9AC8296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2339" y="4727851"/>
            <a:ext cx="1805597" cy="1796673"/>
          </a:xfrm>
          <a:prstGeom prst="rect">
            <a:avLst/>
          </a:prstGeom>
          <a:ln w="3175">
            <a:solidFill>
              <a:schemeClr val="accent2">
                <a:lumMod val="40000"/>
                <a:lumOff val="60000"/>
              </a:schemeClr>
            </a:solidFill>
          </a:ln>
        </p:spPr>
      </p:pic>
      <p:pic>
        <p:nvPicPr>
          <p:cNvPr id="21" name="Picture 20">
            <a:extLst>
              <a:ext uri="{FF2B5EF4-FFF2-40B4-BE49-F238E27FC236}">
                <a16:creationId xmlns:a16="http://schemas.microsoft.com/office/drawing/2014/main" id="{6BBA06BC-AE51-451D-BE98-CCFBA89E7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4776" y="217247"/>
            <a:ext cx="1787749" cy="1790724"/>
          </a:xfrm>
          <a:prstGeom prst="rect">
            <a:avLst/>
          </a:prstGeom>
          <a:ln w="3175">
            <a:solidFill>
              <a:schemeClr val="accent2">
                <a:lumMod val="40000"/>
                <a:lumOff val="60000"/>
              </a:schemeClr>
            </a:solidFill>
          </a:ln>
        </p:spPr>
      </p:pic>
      <p:pic>
        <p:nvPicPr>
          <p:cNvPr id="22" name="Picture 21">
            <a:extLst>
              <a:ext uri="{FF2B5EF4-FFF2-40B4-BE49-F238E27FC236}">
                <a16:creationId xmlns:a16="http://schemas.microsoft.com/office/drawing/2014/main" id="{51260614-965E-4807-9E43-3FD47345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9813" y="4707327"/>
            <a:ext cx="1796673" cy="1805597"/>
          </a:xfrm>
          <a:prstGeom prst="rect">
            <a:avLst/>
          </a:prstGeom>
          <a:ln w="3175">
            <a:solidFill>
              <a:schemeClr val="accent2">
                <a:lumMod val="40000"/>
                <a:lumOff val="60000"/>
              </a:schemeClr>
            </a:solidFill>
          </a:ln>
        </p:spPr>
      </p:pic>
      <p:pic>
        <p:nvPicPr>
          <p:cNvPr id="23" name="Picture 22">
            <a:extLst>
              <a:ext uri="{FF2B5EF4-FFF2-40B4-BE49-F238E27FC236}">
                <a16:creationId xmlns:a16="http://schemas.microsoft.com/office/drawing/2014/main" id="{C81C2AED-2FBD-4E4D-98E4-F8560BBDC9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41287" y="4704892"/>
            <a:ext cx="1802622" cy="1721708"/>
          </a:xfrm>
          <a:prstGeom prst="rect">
            <a:avLst/>
          </a:prstGeom>
          <a:ln w="3175">
            <a:solidFill>
              <a:schemeClr val="accent2">
                <a:lumMod val="40000"/>
                <a:lumOff val="60000"/>
              </a:schemeClr>
            </a:solidFill>
          </a:ln>
        </p:spPr>
      </p:pic>
      <p:pic>
        <p:nvPicPr>
          <p:cNvPr id="24" name="Picture 23">
            <a:extLst>
              <a:ext uri="{FF2B5EF4-FFF2-40B4-BE49-F238E27FC236}">
                <a16:creationId xmlns:a16="http://schemas.microsoft.com/office/drawing/2014/main" id="{C8459E61-6453-4934-8566-0EDEB901943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86838" y="222809"/>
            <a:ext cx="1799648" cy="1721707"/>
          </a:xfrm>
          <a:prstGeom prst="rect">
            <a:avLst/>
          </a:prstGeom>
          <a:ln w="3175">
            <a:solidFill>
              <a:schemeClr val="accent2">
                <a:lumMod val="40000"/>
                <a:lumOff val="60000"/>
              </a:schemeClr>
            </a:solidFill>
          </a:ln>
        </p:spPr>
      </p:pic>
      <p:pic>
        <p:nvPicPr>
          <p:cNvPr id="25" name="Picture 24">
            <a:extLst>
              <a:ext uri="{FF2B5EF4-FFF2-40B4-BE49-F238E27FC236}">
                <a16:creationId xmlns:a16="http://schemas.microsoft.com/office/drawing/2014/main" id="{7819FE9A-D58D-4E76-88C4-5B1F2A1370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24690" y="2472678"/>
            <a:ext cx="1812627" cy="1816067"/>
          </a:xfrm>
          <a:prstGeom prst="rect">
            <a:avLst/>
          </a:prstGeom>
          <a:ln w="3175">
            <a:solidFill>
              <a:schemeClr val="accent2">
                <a:lumMod val="40000"/>
                <a:lumOff val="60000"/>
              </a:schemeClr>
            </a:solidFill>
          </a:ln>
        </p:spPr>
      </p:pic>
      <p:pic>
        <p:nvPicPr>
          <p:cNvPr id="26" name="Picture 25">
            <a:extLst>
              <a:ext uri="{FF2B5EF4-FFF2-40B4-BE49-F238E27FC236}">
                <a16:creationId xmlns:a16="http://schemas.microsoft.com/office/drawing/2014/main" id="{3B1C8AEA-6B45-41F7-984F-CF8FAEE4B0B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3971" y="2476192"/>
            <a:ext cx="1802622" cy="1785421"/>
          </a:xfrm>
          <a:prstGeom prst="rect">
            <a:avLst/>
          </a:prstGeom>
          <a:ln w="3175">
            <a:solidFill>
              <a:schemeClr val="accent2">
                <a:lumMod val="40000"/>
                <a:lumOff val="60000"/>
              </a:schemeClr>
            </a:solidFill>
          </a:ln>
        </p:spPr>
      </p:pic>
      <p:pic>
        <p:nvPicPr>
          <p:cNvPr id="27" name="Picture 26">
            <a:extLst>
              <a:ext uri="{FF2B5EF4-FFF2-40B4-BE49-F238E27FC236}">
                <a16:creationId xmlns:a16="http://schemas.microsoft.com/office/drawing/2014/main" id="{2FFD81C3-FBA8-47EC-A67D-7D9BC257F4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2530" y="223584"/>
            <a:ext cx="1805597" cy="1799828"/>
          </a:xfrm>
          <a:prstGeom prst="rect">
            <a:avLst/>
          </a:prstGeom>
          <a:ln w="3175">
            <a:solidFill>
              <a:schemeClr val="accent2">
                <a:lumMod val="40000"/>
                <a:lumOff val="60000"/>
              </a:schemeClr>
            </a:solidFill>
          </a:ln>
        </p:spPr>
      </p:pic>
      <p:pic>
        <p:nvPicPr>
          <p:cNvPr id="29" name="Picture 28">
            <a:extLst>
              <a:ext uri="{FF2B5EF4-FFF2-40B4-BE49-F238E27FC236}">
                <a16:creationId xmlns:a16="http://schemas.microsoft.com/office/drawing/2014/main" id="{E6B9E534-51DE-4602-8337-162094A4397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99544" y="4715169"/>
            <a:ext cx="1662920" cy="1880378"/>
          </a:xfrm>
          <a:prstGeom prst="rect">
            <a:avLst/>
          </a:prstGeom>
          <a:ln w="3175">
            <a:solidFill>
              <a:schemeClr val="accent2">
                <a:lumMod val="40000"/>
                <a:lumOff val="60000"/>
              </a:schemeClr>
            </a:solidFill>
          </a:ln>
        </p:spPr>
      </p:pic>
      <p:pic>
        <p:nvPicPr>
          <p:cNvPr id="30" name="Picture 29">
            <a:extLst>
              <a:ext uri="{FF2B5EF4-FFF2-40B4-BE49-F238E27FC236}">
                <a16:creationId xmlns:a16="http://schemas.microsoft.com/office/drawing/2014/main" id="{4B377044-218E-4854-98DC-1E7C8CA4D35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13832" y="223584"/>
            <a:ext cx="1541699" cy="1796673"/>
          </a:xfrm>
          <a:prstGeom prst="rect">
            <a:avLst/>
          </a:prstGeom>
          <a:ln w="3175">
            <a:solidFill>
              <a:schemeClr val="accent2">
                <a:lumMod val="40000"/>
                <a:lumOff val="60000"/>
              </a:schemeClr>
            </a:solidFill>
          </a:ln>
        </p:spPr>
      </p:pic>
      <p:pic>
        <p:nvPicPr>
          <p:cNvPr id="34" name="Picture 33">
            <a:extLst>
              <a:ext uri="{FF2B5EF4-FFF2-40B4-BE49-F238E27FC236}">
                <a16:creationId xmlns:a16="http://schemas.microsoft.com/office/drawing/2014/main" id="{D2735F46-E4AA-4E54-8EA9-D2CE6242988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41287" y="223584"/>
            <a:ext cx="1616895" cy="1799648"/>
          </a:xfrm>
          <a:prstGeom prst="rect">
            <a:avLst/>
          </a:prstGeom>
          <a:ln w="3175">
            <a:solidFill>
              <a:schemeClr val="accent2">
                <a:lumMod val="40000"/>
                <a:lumOff val="60000"/>
              </a:schemeClr>
            </a:solidFill>
          </a:ln>
        </p:spPr>
      </p:pic>
      <p:pic>
        <p:nvPicPr>
          <p:cNvPr id="36" name="Picture 35">
            <a:extLst>
              <a:ext uri="{FF2B5EF4-FFF2-40B4-BE49-F238E27FC236}">
                <a16:creationId xmlns:a16="http://schemas.microsoft.com/office/drawing/2014/main" id="{009C8832-3B0D-4346-B5ED-AC979F560B5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98662" y="2458216"/>
            <a:ext cx="1805597" cy="1796689"/>
          </a:xfrm>
          <a:prstGeom prst="rect">
            <a:avLst/>
          </a:prstGeom>
          <a:ln w="3175">
            <a:solidFill>
              <a:schemeClr val="accent2">
                <a:lumMod val="40000"/>
                <a:lumOff val="60000"/>
              </a:schemeClr>
            </a:solidFill>
          </a:ln>
        </p:spPr>
      </p:pic>
      <p:pic>
        <p:nvPicPr>
          <p:cNvPr id="38" name="Picture 37">
            <a:extLst>
              <a:ext uri="{FF2B5EF4-FFF2-40B4-BE49-F238E27FC236}">
                <a16:creationId xmlns:a16="http://schemas.microsoft.com/office/drawing/2014/main" id="{5EA0F0B5-3306-402F-8886-B789B524CD2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1907" y="4727851"/>
            <a:ext cx="1787749" cy="1796673"/>
          </a:xfrm>
          <a:prstGeom prst="rect">
            <a:avLst/>
          </a:prstGeom>
          <a:ln w="3175">
            <a:solidFill>
              <a:schemeClr val="accent2">
                <a:lumMod val="40000"/>
                <a:lumOff val="60000"/>
              </a:schemeClr>
            </a:solidFill>
          </a:ln>
        </p:spPr>
      </p:pic>
      <p:pic>
        <p:nvPicPr>
          <p:cNvPr id="45" name="Picture 44">
            <a:extLst>
              <a:ext uri="{FF2B5EF4-FFF2-40B4-BE49-F238E27FC236}">
                <a16:creationId xmlns:a16="http://schemas.microsoft.com/office/drawing/2014/main" id="{293908BF-596D-42D1-BA0C-F1422DB8CE4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36568" y="2473477"/>
            <a:ext cx="1829325" cy="1805612"/>
          </a:xfrm>
          <a:prstGeom prst="rect">
            <a:avLst/>
          </a:prstGeom>
          <a:ln w="3175">
            <a:solidFill>
              <a:schemeClr val="accent2">
                <a:lumMod val="40000"/>
                <a:lumOff val="60000"/>
              </a:schemeClr>
            </a:solidFill>
          </a:ln>
        </p:spPr>
      </p:pic>
      <p:pic>
        <p:nvPicPr>
          <p:cNvPr id="49" name="Picture 48">
            <a:extLst>
              <a:ext uri="{FF2B5EF4-FFF2-40B4-BE49-F238E27FC236}">
                <a16:creationId xmlns:a16="http://schemas.microsoft.com/office/drawing/2014/main" id="{BC51EDE9-D4FB-40BF-AE17-4754C5DA11A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941287" y="2473492"/>
            <a:ext cx="1933481" cy="1805597"/>
          </a:xfrm>
          <a:prstGeom prst="rect">
            <a:avLst/>
          </a:prstGeom>
          <a:ln w="3175">
            <a:solidFill>
              <a:schemeClr val="accent2">
                <a:lumMod val="40000"/>
                <a:lumOff val="60000"/>
              </a:schemeClr>
            </a:solidFill>
          </a:ln>
        </p:spPr>
      </p:pic>
      <p:sp>
        <p:nvSpPr>
          <p:cNvPr id="28" name="Rectangle 27">
            <a:extLst>
              <a:ext uri="{FF2B5EF4-FFF2-40B4-BE49-F238E27FC236}">
                <a16:creationId xmlns:a16="http://schemas.microsoft.com/office/drawing/2014/main" id="{4DBC8CFF-3198-4835-AD7E-C3D682682946}"/>
              </a:ext>
            </a:extLst>
          </p:cNvPr>
          <p:cNvSpPr/>
          <p:nvPr/>
        </p:nvSpPr>
        <p:spPr>
          <a:xfrm>
            <a:off x="-9732" y="0"/>
            <a:ext cx="12188825" cy="6858000"/>
          </a:xfrm>
          <a:prstGeom prst="rect">
            <a:avLst/>
          </a:prstGeom>
          <a:solidFill>
            <a:schemeClr val="bg1">
              <a:alpha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pSp>
        <p:nvGrpSpPr>
          <p:cNvPr id="48" name="Group 47">
            <a:extLst>
              <a:ext uri="{FF2B5EF4-FFF2-40B4-BE49-F238E27FC236}">
                <a16:creationId xmlns:a16="http://schemas.microsoft.com/office/drawing/2014/main" id="{B9EE28CE-E9EE-4355-B00D-C0AA3A4E62BB}"/>
              </a:ext>
            </a:extLst>
          </p:cNvPr>
          <p:cNvGrpSpPr/>
          <p:nvPr/>
        </p:nvGrpSpPr>
        <p:grpSpPr>
          <a:xfrm>
            <a:off x="-1" y="1873007"/>
            <a:ext cx="12188825" cy="929627"/>
            <a:chOff x="-1" y="624840"/>
            <a:chExt cx="12188825" cy="929627"/>
          </a:xfrm>
        </p:grpSpPr>
        <p:sp>
          <p:nvSpPr>
            <p:cNvPr id="33" name="Content Placeholder 3">
              <a:extLst>
                <a:ext uri="{FF2B5EF4-FFF2-40B4-BE49-F238E27FC236}">
                  <a16:creationId xmlns:a16="http://schemas.microsoft.com/office/drawing/2014/main" id="{47F3F3D4-A948-47C2-BAB2-78D3D686CA57}"/>
                </a:ext>
              </a:extLst>
            </p:cNvPr>
            <p:cNvSpPr txBox="1">
              <a:spLocks/>
            </p:cNvSpPr>
            <p:nvPr/>
          </p:nvSpPr>
          <p:spPr>
            <a:xfrm>
              <a:off x="-1" y="624840"/>
              <a:ext cx="12188825" cy="929627"/>
            </a:xfrm>
            <a:prstGeom prst="rect">
              <a:avLst/>
            </a:prstGeom>
            <a:solidFill>
              <a:schemeClr val="accent2">
                <a:lumMod val="60000"/>
                <a:lumOff val="40000"/>
                <a:alpha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indent="0">
                <a:lnSpc>
                  <a:spcPct val="90000"/>
                </a:lnSpc>
                <a:spcBef>
                  <a:spcPts val="1200"/>
                </a:spcBef>
                <a:buClr>
                  <a:schemeClr val="tx1"/>
                </a:buClr>
                <a:buFont typeface="HP Simplified" panose="020B0604020204020204" pitchFamily="34" charset="0"/>
                <a:buNone/>
                <a:defRPr sz="2800" b="1">
                  <a:solidFill>
                    <a:schemeClr val="bg1"/>
                  </a:solidFill>
                </a:defRPr>
              </a:lvl1pPr>
              <a:lvl2pPr marL="411480" indent="-182880">
                <a:lnSpc>
                  <a:spcPct val="90000"/>
                </a:lnSpc>
                <a:spcBef>
                  <a:spcPts val="800"/>
                </a:spcBef>
                <a:buClr>
                  <a:schemeClr val="tx1"/>
                </a:buClr>
                <a:buSzPct val="80000"/>
                <a:buFont typeface="HP Simplified" panose="020B0604020204020204" pitchFamily="34" charset="0"/>
                <a:buChar char="–"/>
                <a:defRPr sz="1600">
                  <a:solidFill>
                    <a:schemeClr val="lt1"/>
                  </a:solidFill>
                </a:defRPr>
              </a:lvl2pPr>
              <a:lvl3pPr marL="548640" indent="-137160">
                <a:lnSpc>
                  <a:spcPct val="90000"/>
                </a:lnSpc>
                <a:spcBef>
                  <a:spcPts val="600"/>
                </a:spcBef>
                <a:buClr>
                  <a:schemeClr val="tx1"/>
                </a:buClr>
                <a:buFont typeface="HP Simplified" panose="020B0604020204020204" pitchFamily="34" charset="0"/>
                <a:buChar char="•"/>
                <a:defRPr sz="1400">
                  <a:solidFill>
                    <a:schemeClr val="lt1"/>
                  </a:solidFill>
                </a:defRPr>
              </a:lvl3pPr>
              <a:lvl4pPr marL="731520" indent="-137160">
                <a:lnSpc>
                  <a:spcPct val="90000"/>
                </a:lnSpc>
                <a:spcBef>
                  <a:spcPts val="600"/>
                </a:spcBef>
                <a:buClr>
                  <a:schemeClr val="tx1"/>
                </a:buClr>
                <a:buSzPct val="80000"/>
                <a:buFont typeface="HP Simplified" panose="020B0604020204020204" pitchFamily="34" charset="0"/>
                <a:buChar char="–"/>
                <a:defRPr sz="1200">
                  <a:solidFill>
                    <a:schemeClr val="lt1"/>
                  </a:solidFill>
                </a:defRPr>
              </a:lvl4pPr>
              <a:lvl5pPr marL="868680" indent="-137160">
                <a:lnSpc>
                  <a:spcPct val="90000"/>
                </a:lnSpc>
                <a:spcBef>
                  <a:spcPts val="600"/>
                </a:spcBef>
                <a:buClr>
                  <a:schemeClr val="tx1"/>
                </a:buClr>
                <a:buFont typeface="HP Simplified" panose="020B0604020204020204" pitchFamily="34" charset="0"/>
                <a:buChar char="•"/>
                <a:defRPr sz="1200">
                  <a:solidFill>
                    <a:schemeClr val="lt1"/>
                  </a:solidFill>
                </a:defRPr>
              </a:lvl5pPr>
              <a:lvl6pPr marL="1051560" indent="-137160">
                <a:lnSpc>
                  <a:spcPct val="90000"/>
                </a:lnSpc>
                <a:spcBef>
                  <a:spcPts val="600"/>
                </a:spcBef>
                <a:buClr>
                  <a:schemeClr val="tx1"/>
                </a:buClr>
                <a:buSzPct val="80000"/>
                <a:buFont typeface="HP Simplified" panose="020B0604020204020204" pitchFamily="34" charset="0"/>
                <a:buChar char="–"/>
                <a:defRPr sz="1200">
                  <a:solidFill>
                    <a:schemeClr val="lt1"/>
                  </a:solidFill>
                </a:defRPr>
              </a:lvl6pPr>
              <a:lvl7pPr marL="1188720" indent="-137160">
                <a:lnSpc>
                  <a:spcPct val="90000"/>
                </a:lnSpc>
                <a:spcBef>
                  <a:spcPts val="600"/>
                </a:spcBef>
                <a:buClr>
                  <a:schemeClr val="tx1"/>
                </a:buClr>
                <a:buFont typeface="HP Simplified" panose="020B0604020204020204" pitchFamily="34" charset="0"/>
                <a:buChar char="•"/>
                <a:defRPr sz="1200">
                  <a:solidFill>
                    <a:schemeClr val="lt1"/>
                  </a:solidFill>
                </a:defRPr>
              </a:lvl7pPr>
              <a:lvl8pPr marL="1371600" indent="-137160">
                <a:lnSpc>
                  <a:spcPct val="90000"/>
                </a:lnSpc>
                <a:spcBef>
                  <a:spcPts val="600"/>
                </a:spcBef>
                <a:buClr>
                  <a:schemeClr val="tx1"/>
                </a:buClr>
                <a:buSzPct val="80000"/>
                <a:buFont typeface="HP Simplified" panose="020B0604020204020204" pitchFamily="34" charset="0"/>
                <a:buChar char="–"/>
                <a:defRPr sz="1200">
                  <a:solidFill>
                    <a:schemeClr val="lt1"/>
                  </a:solidFill>
                </a:defRPr>
              </a:lvl8pPr>
              <a:lvl9pPr marL="1554480" indent="-137160">
                <a:lnSpc>
                  <a:spcPct val="90000"/>
                </a:lnSpc>
                <a:spcBef>
                  <a:spcPts val="600"/>
                </a:spcBef>
                <a:buClr>
                  <a:schemeClr val="tx1"/>
                </a:buClr>
                <a:buFont typeface="HP Simplified" panose="020B0604020204020204" pitchFamily="34" charset="0"/>
                <a:buChar char="•"/>
                <a:defRPr sz="1200">
                  <a:solidFill>
                    <a:schemeClr val="lt1"/>
                  </a:solidFill>
                </a:defRPr>
              </a:lvl9pPr>
            </a:lstStyle>
            <a:p>
              <a:endParaRPr lang="en-US" dirty="0"/>
            </a:p>
          </p:txBody>
        </p:sp>
        <p:sp>
          <p:nvSpPr>
            <p:cNvPr id="32" name="Rectangle 31">
              <a:extLst>
                <a:ext uri="{FF2B5EF4-FFF2-40B4-BE49-F238E27FC236}">
                  <a16:creationId xmlns:a16="http://schemas.microsoft.com/office/drawing/2014/main" id="{80686E4B-3840-4C7A-99E1-737FE3439DB4}"/>
                </a:ext>
              </a:extLst>
            </p:cNvPr>
            <p:cNvSpPr/>
            <p:nvPr/>
          </p:nvSpPr>
          <p:spPr>
            <a:xfrm>
              <a:off x="833235" y="828043"/>
              <a:ext cx="6440033" cy="5232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Bef>
                  <a:spcPts val="1200"/>
                </a:spcBef>
                <a:buClr>
                  <a:schemeClr val="tx1"/>
                </a:buClr>
              </a:pPr>
              <a:r>
                <a:rPr lang="en-US" sz="2800" b="1" dirty="0">
                  <a:solidFill>
                    <a:schemeClr val="bg1"/>
                  </a:solidFill>
                </a:rPr>
                <a:t>HP’s pain points</a:t>
              </a:r>
            </a:p>
          </p:txBody>
        </p:sp>
      </p:grpSp>
    </p:spTree>
    <p:extLst>
      <p:ext uri="{BB962C8B-B14F-4D97-AF65-F5344CB8AC3E}">
        <p14:creationId xmlns:p14="http://schemas.microsoft.com/office/powerpoint/2010/main" val="5658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DF103A-9C0F-4C75-8A01-37FB2E13CB3B}"/>
              </a:ext>
            </a:extLst>
          </p:cNvPr>
          <p:cNvSpPr>
            <a:spLocks noGrp="1"/>
          </p:cNvSpPr>
          <p:nvPr>
            <p:ph type="sldNum" sz="quarter" idx="12"/>
          </p:nvPr>
        </p:nvSpPr>
        <p:spPr/>
        <p:txBody>
          <a:bodyPr/>
          <a:lstStyle/>
          <a:p>
            <a:fld id="{00DE720E-C72B-42F0-AD69-52D60E3C605E}" type="slidenum">
              <a:rPr lang="en-US" smtClean="0"/>
              <a:t>7</a:t>
            </a:fld>
            <a:endParaRPr lang="en-US" dirty="0"/>
          </a:p>
        </p:txBody>
      </p:sp>
      <p:pic>
        <p:nvPicPr>
          <p:cNvPr id="6" name="Picture 5">
            <a:extLst>
              <a:ext uri="{FF2B5EF4-FFF2-40B4-BE49-F238E27FC236}">
                <a16:creationId xmlns:a16="http://schemas.microsoft.com/office/drawing/2014/main" id="{A6B79503-7F48-4EC2-9334-06BDD027FE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667" y="4718427"/>
            <a:ext cx="1805597" cy="1796673"/>
          </a:xfrm>
          <a:prstGeom prst="rect">
            <a:avLst/>
          </a:prstGeom>
          <a:ln w="3175">
            <a:solidFill>
              <a:schemeClr val="accent2">
                <a:lumMod val="40000"/>
                <a:lumOff val="60000"/>
              </a:schemeClr>
            </a:solidFill>
          </a:ln>
        </p:spPr>
      </p:pic>
      <p:pic>
        <p:nvPicPr>
          <p:cNvPr id="7" name="Picture 6">
            <a:extLst>
              <a:ext uri="{FF2B5EF4-FFF2-40B4-BE49-F238E27FC236}">
                <a16:creationId xmlns:a16="http://schemas.microsoft.com/office/drawing/2014/main" id="{E08758A6-8DE5-40DF-B9D8-08C5B617FA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2236" y="4724376"/>
            <a:ext cx="1787749" cy="1790724"/>
          </a:xfrm>
          <a:prstGeom prst="rect">
            <a:avLst/>
          </a:prstGeom>
          <a:ln w="3175">
            <a:solidFill>
              <a:schemeClr val="accent2">
                <a:lumMod val="40000"/>
                <a:lumOff val="60000"/>
              </a:schemeClr>
            </a:solidFill>
          </a:ln>
        </p:spPr>
      </p:pic>
      <p:pic>
        <p:nvPicPr>
          <p:cNvPr id="8" name="Picture 7">
            <a:extLst>
              <a:ext uri="{FF2B5EF4-FFF2-40B4-BE49-F238E27FC236}">
                <a16:creationId xmlns:a16="http://schemas.microsoft.com/office/drawing/2014/main" id="{8F4B14CB-F49B-4DAE-A678-90BEB4DB8E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6957" y="4718427"/>
            <a:ext cx="1796673" cy="1805597"/>
          </a:xfrm>
          <a:prstGeom prst="rect">
            <a:avLst/>
          </a:prstGeom>
          <a:ln w="3175">
            <a:solidFill>
              <a:schemeClr val="accent2">
                <a:lumMod val="40000"/>
                <a:lumOff val="60000"/>
              </a:schemeClr>
            </a:solidFill>
          </a:ln>
        </p:spPr>
      </p:pic>
      <p:pic>
        <p:nvPicPr>
          <p:cNvPr id="9" name="Picture 8">
            <a:extLst>
              <a:ext uri="{FF2B5EF4-FFF2-40B4-BE49-F238E27FC236}">
                <a16:creationId xmlns:a16="http://schemas.microsoft.com/office/drawing/2014/main" id="{D40D3A3B-2AF0-433A-9ECE-0CFD5E9CA24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67222" y="4793392"/>
            <a:ext cx="1802622" cy="1721708"/>
          </a:xfrm>
          <a:prstGeom prst="rect">
            <a:avLst/>
          </a:prstGeom>
          <a:ln w="3175">
            <a:solidFill>
              <a:schemeClr val="accent2">
                <a:lumMod val="40000"/>
                <a:lumOff val="60000"/>
              </a:schemeClr>
            </a:solidFill>
          </a:ln>
        </p:spPr>
      </p:pic>
      <p:pic>
        <p:nvPicPr>
          <p:cNvPr id="10" name="Picture 9">
            <a:extLst>
              <a:ext uri="{FF2B5EF4-FFF2-40B4-BE49-F238E27FC236}">
                <a16:creationId xmlns:a16="http://schemas.microsoft.com/office/drawing/2014/main" id="{32D8A492-BF37-4D31-9709-67FEBE1ED26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60602" y="4802317"/>
            <a:ext cx="1799648" cy="1721707"/>
          </a:xfrm>
          <a:prstGeom prst="rect">
            <a:avLst/>
          </a:prstGeom>
          <a:ln w="3175">
            <a:solidFill>
              <a:schemeClr val="accent2">
                <a:lumMod val="40000"/>
                <a:lumOff val="60000"/>
              </a:schemeClr>
            </a:solidFill>
          </a:ln>
        </p:spPr>
      </p:pic>
      <p:pic>
        <p:nvPicPr>
          <p:cNvPr id="12" name="Picture 11">
            <a:extLst>
              <a:ext uri="{FF2B5EF4-FFF2-40B4-BE49-F238E27FC236}">
                <a16:creationId xmlns:a16="http://schemas.microsoft.com/office/drawing/2014/main" id="{27DD4CD1-AF23-418F-B4EA-57346CA7FD4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48" b="1"/>
          <a:stretch/>
        </p:blipFill>
        <p:spPr>
          <a:xfrm>
            <a:off x="4128591" y="1888606"/>
            <a:ext cx="3232011" cy="2593107"/>
          </a:xfrm>
          <a:prstGeom prst="rect">
            <a:avLst/>
          </a:prstGeom>
        </p:spPr>
      </p:pic>
      <p:pic>
        <p:nvPicPr>
          <p:cNvPr id="5" name="Picture 4">
            <a:extLst>
              <a:ext uri="{FF2B5EF4-FFF2-40B4-BE49-F238E27FC236}">
                <a16:creationId xmlns:a16="http://schemas.microsoft.com/office/drawing/2014/main" id="{56F431CA-1DA9-457B-9306-D752807499B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201872" y="1961782"/>
            <a:ext cx="3077880" cy="1893797"/>
          </a:xfrm>
          <a:prstGeom prst="rect">
            <a:avLst/>
          </a:prstGeom>
        </p:spPr>
      </p:pic>
      <p:sp>
        <p:nvSpPr>
          <p:cNvPr id="14" name="Content Placeholder 3">
            <a:extLst>
              <a:ext uri="{FF2B5EF4-FFF2-40B4-BE49-F238E27FC236}">
                <a16:creationId xmlns:a16="http://schemas.microsoft.com/office/drawing/2014/main" id="{5E578C21-7F49-461B-80EE-A8B10CEF7556}"/>
              </a:ext>
            </a:extLst>
          </p:cNvPr>
          <p:cNvSpPr txBox="1">
            <a:spLocks/>
          </p:cNvSpPr>
          <p:nvPr/>
        </p:nvSpPr>
        <p:spPr>
          <a:xfrm>
            <a:off x="-1" y="624840"/>
            <a:ext cx="12188825" cy="929627"/>
          </a:xfrm>
          <a:prstGeom prst="rect">
            <a:avLst/>
          </a:prstGeom>
          <a:solidFill>
            <a:schemeClr val="tx2">
              <a:lumMod val="40000"/>
              <a:lumOff val="60000"/>
            </a:schemeClr>
          </a:solidFill>
        </p:spPr>
        <p:txBody>
          <a:bodyPr vert="horz" lIns="0" tIns="0" rIns="0" bIns="0" rtlCol="0" anchor="ctr">
            <a:norm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buFont typeface="HP Simplified" panose="020B0604020204020204" pitchFamily="34" charset="0"/>
              <a:buNone/>
            </a:pPr>
            <a:r>
              <a:rPr lang="en-US" b="1" dirty="0">
                <a:solidFill>
                  <a:schemeClr val="bg1"/>
                </a:solidFill>
              </a:rPr>
              <a:t>	</a:t>
            </a:r>
            <a:r>
              <a:rPr lang="en-US" sz="2800" b="1" dirty="0">
                <a:solidFill>
                  <a:schemeClr val="bg1"/>
                </a:solidFill>
              </a:rPr>
              <a:t>Inconsistent designs in same product page (Amazon US)</a:t>
            </a:r>
          </a:p>
        </p:txBody>
      </p:sp>
      <p:sp>
        <p:nvSpPr>
          <p:cNvPr id="2" name="Rectangle 1">
            <a:extLst>
              <a:ext uri="{FF2B5EF4-FFF2-40B4-BE49-F238E27FC236}">
                <a16:creationId xmlns:a16="http://schemas.microsoft.com/office/drawing/2014/main" id="{592598B9-0125-46A7-B6D0-A5E4188F65CB}"/>
              </a:ext>
            </a:extLst>
          </p:cNvPr>
          <p:cNvSpPr/>
          <p:nvPr/>
        </p:nvSpPr>
        <p:spPr>
          <a:xfrm>
            <a:off x="847344" y="1211686"/>
            <a:ext cx="8686800" cy="230832"/>
          </a:xfrm>
          <a:prstGeom prst="rect">
            <a:avLst/>
          </a:prstGeom>
        </p:spPr>
        <p:txBody>
          <a:bodyPr wrap="square">
            <a:spAutoFit/>
          </a:bodyPr>
          <a:lstStyle/>
          <a:p>
            <a:r>
              <a:rPr lang="en-US" sz="900" dirty="0">
                <a:hlinkClick r:id="rId9"/>
              </a:rPr>
              <a:t>https://www.amazon.com/HP-Cartridge-Tri-Color-Cartridges-CR259FN/dp/B003YT6RNS/ref=sr_1_1?s=electronics&amp;ie=UTF8&amp;qid=1546956522&amp;sr=1-1&amp;keywords=hp+61</a:t>
            </a:r>
            <a:endParaRPr lang="en-US" sz="900" dirty="0"/>
          </a:p>
        </p:txBody>
      </p:sp>
      <p:pic>
        <p:nvPicPr>
          <p:cNvPr id="3" name="Picture 2">
            <a:extLst>
              <a:ext uri="{FF2B5EF4-FFF2-40B4-BE49-F238E27FC236}">
                <a16:creationId xmlns:a16="http://schemas.microsoft.com/office/drawing/2014/main" id="{72C9A1BC-80F5-4EB7-B20C-2C40603832F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57217" y="2654385"/>
            <a:ext cx="1812627" cy="1816067"/>
          </a:xfrm>
          <a:prstGeom prst="rect">
            <a:avLst/>
          </a:prstGeom>
          <a:ln w="3175">
            <a:solidFill>
              <a:schemeClr val="accent2">
                <a:lumMod val="40000"/>
                <a:lumOff val="60000"/>
              </a:schemeClr>
            </a:solidFill>
          </a:ln>
        </p:spPr>
      </p:pic>
      <p:pic>
        <p:nvPicPr>
          <p:cNvPr id="11" name="Picture 10">
            <a:extLst>
              <a:ext uri="{FF2B5EF4-FFF2-40B4-BE49-F238E27FC236}">
                <a16:creationId xmlns:a16="http://schemas.microsoft.com/office/drawing/2014/main" id="{FD372337-D8DE-4264-BF14-449A323E7D5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52642" y="2685031"/>
            <a:ext cx="1802622" cy="1785421"/>
          </a:xfrm>
          <a:prstGeom prst="rect">
            <a:avLst/>
          </a:prstGeom>
          <a:ln w="3175">
            <a:solidFill>
              <a:schemeClr val="accent2">
                <a:lumMod val="40000"/>
                <a:lumOff val="60000"/>
              </a:schemeClr>
            </a:solidFill>
          </a:ln>
        </p:spPr>
      </p:pic>
    </p:spTree>
    <p:extLst>
      <p:ext uri="{BB962C8B-B14F-4D97-AF65-F5344CB8AC3E}">
        <p14:creationId xmlns:p14="http://schemas.microsoft.com/office/powerpoint/2010/main" val="263314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DF103A-9C0F-4C75-8A01-37FB2E13CB3B}"/>
              </a:ext>
            </a:extLst>
          </p:cNvPr>
          <p:cNvSpPr>
            <a:spLocks noGrp="1"/>
          </p:cNvSpPr>
          <p:nvPr>
            <p:ph type="sldNum" sz="quarter" idx="12"/>
          </p:nvPr>
        </p:nvSpPr>
        <p:spPr/>
        <p:txBody>
          <a:bodyPr/>
          <a:lstStyle/>
          <a:p>
            <a:fld id="{00DE720E-C72B-42F0-AD69-52D60E3C605E}" type="slidenum">
              <a:rPr lang="en-US" smtClean="0"/>
              <a:t>8</a:t>
            </a:fld>
            <a:endParaRPr lang="en-US" dirty="0"/>
          </a:p>
        </p:txBody>
      </p:sp>
      <p:pic>
        <p:nvPicPr>
          <p:cNvPr id="12" name="Picture 11">
            <a:extLst>
              <a:ext uri="{FF2B5EF4-FFF2-40B4-BE49-F238E27FC236}">
                <a16:creationId xmlns:a16="http://schemas.microsoft.com/office/drawing/2014/main" id="{27DD4CD1-AF23-418F-B4EA-57346CA7FD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48" b="1"/>
          <a:stretch/>
        </p:blipFill>
        <p:spPr>
          <a:xfrm>
            <a:off x="4128591" y="1888606"/>
            <a:ext cx="3232011" cy="2593107"/>
          </a:xfrm>
          <a:prstGeom prst="rect">
            <a:avLst/>
          </a:prstGeom>
        </p:spPr>
      </p:pic>
      <p:sp>
        <p:nvSpPr>
          <p:cNvPr id="14" name="Content Placeholder 3">
            <a:extLst>
              <a:ext uri="{FF2B5EF4-FFF2-40B4-BE49-F238E27FC236}">
                <a16:creationId xmlns:a16="http://schemas.microsoft.com/office/drawing/2014/main" id="{5E578C21-7F49-461B-80EE-A8B10CEF7556}"/>
              </a:ext>
            </a:extLst>
          </p:cNvPr>
          <p:cNvSpPr txBox="1">
            <a:spLocks/>
          </p:cNvSpPr>
          <p:nvPr/>
        </p:nvSpPr>
        <p:spPr>
          <a:xfrm>
            <a:off x="-1" y="624840"/>
            <a:ext cx="12188825" cy="929627"/>
          </a:xfrm>
          <a:prstGeom prst="rect">
            <a:avLst/>
          </a:prstGeom>
          <a:solidFill>
            <a:schemeClr val="tx2">
              <a:lumMod val="40000"/>
              <a:lumOff val="60000"/>
            </a:schemeClr>
          </a:solidFill>
        </p:spPr>
        <p:txBody>
          <a:bodyPr vert="horz" lIns="0" tIns="0" rIns="0" bIns="0" rtlCol="0" anchor="ctr">
            <a:norm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buFont typeface="HP Simplified" panose="020B0604020204020204" pitchFamily="34" charset="0"/>
              <a:buNone/>
            </a:pPr>
            <a:r>
              <a:rPr lang="en-US" b="1" dirty="0">
                <a:solidFill>
                  <a:schemeClr val="bg1"/>
                </a:solidFill>
              </a:rPr>
              <a:t>	</a:t>
            </a:r>
            <a:r>
              <a:rPr lang="en-US" sz="2800" b="1" dirty="0">
                <a:solidFill>
                  <a:schemeClr val="bg1"/>
                </a:solidFill>
              </a:rPr>
              <a:t>Locally-produced designs , copy heavy (Amazon DE)</a:t>
            </a:r>
          </a:p>
        </p:txBody>
      </p:sp>
      <p:sp>
        <p:nvSpPr>
          <p:cNvPr id="2" name="Rectangle 1">
            <a:extLst>
              <a:ext uri="{FF2B5EF4-FFF2-40B4-BE49-F238E27FC236}">
                <a16:creationId xmlns:a16="http://schemas.microsoft.com/office/drawing/2014/main" id="{592598B9-0125-46A7-B6D0-A5E4188F65CB}"/>
              </a:ext>
            </a:extLst>
          </p:cNvPr>
          <p:cNvSpPr/>
          <p:nvPr/>
        </p:nvSpPr>
        <p:spPr>
          <a:xfrm>
            <a:off x="847344" y="1211686"/>
            <a:ext cx="8686800" cy="230832"/>
          </a:xfrm>
          <a:prstGeom prst="rect">
            <a:avLst/>
          </a:prstGeom>
        </p:spPr>
        <p:txBody>
          <a:bodyPr wrap="square">
            <a:spAutoFit/>
          </a:bodyPr>
          <a:lstStyle/>
          <a:p>
            <a:r>
              <a:rPr lang="en-US" sz="900" dirty="0">
                <a:hlinkClick r:id="rId4"/>
              </a:rPr>
              <a:t>https://www.amazon.de/HP-Original-Druckerpatrone-Officejet-Photosmart/dp/B000NOSAXW/ref=sr_1_4?ie=UTF8&amp;qid=1546956995&amp;sr=8-4&amp;keywords=hp+350</a:t>
            </a:r>
            <a:endParaRPr lang="en-US" sz="900" dirty="0"/>
          </a:p>
        </p:txBody>
      </p:sp>
      <p:pic>
        <p:nvPicPr>
          <p:cNvPr id="3" name="Picture 2">
            <a:extLst>
              <a:ext uri="{FF2B5EF4-FFF2-40B4-BE49-F238E27FC236}">
                <a16:creationId xmlns:a16="http://schemas.microsoft.com/office/drawing/2014/main" id="{CA9F545F-BECF-4295-92FF-F3EDC014F4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00929" y="1962987"/>
            <a:ext cx="3071599" cy="1871397"/>
          </a:xfrm>
          <a:prstGeom prst="rect">
            <a:avLst/>
          </a:prstGeom>
        </p:spPr>
      </p:pic>
      <p:pic>
        <p:nvPicPr>
          <p:cNvPr id="11" name="Picture 10">
            <a:extLst>
              <a:ext uri="{FF2B5EF4-FFF2-40B4-BE49-F238E27FC236}">
                <a16:creationId xmlns:a16="http://schemas.microsoft.com/office/drawing/2014/main" id="{AFD4E603-D7AC-4A5B-9DF7-B294CEA22E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667" y="4715273"/>
            <a:ext cx="1805597" cy="1799828"/>
          </a:xfrm>
          <a:prstGeom prst="rect">
            <a:avLst/>
          </a:prstGeom>
          <a:ln w="3175">
            <a:solidFill>
              <a:schemeClr val="accent2">
                <a:lumMod val="40000"/>
                <a:lumOff val="60000"/>
              </a:schemeClr>
            </a:solidFill>
          </a:ln>
        </p:spPr>
      </p:pic>
      <p:pic>
        <p:nvPicPr>
          <p:cNvPr id="13" name="Picture 12">
            <a:extLst>
              <a:ext uri="{FF2B5EF4-FFF2-40B4-BE49-F238E27FC236}">
                <a16:creationId xmlns:a16="http://schemas.microsoft.com/office/drawing/2014/main" id="{4C158E12-0264-40CE-92EC-E1D8CAF7A1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62236" y="4714188"/>
            <a:ext cx="1592644" cy="1800912"/>
          </a:xfrm>
          <a:prstGeom prst="rect">
            <a:avLst/>
          </a:prstGeom>
          <a:ln w="3175">
            <a:solidFill>
              <a:schemeClr val="accent2">
                <a:lumMod val="40000"/>
                <a:lumOff val="60000"/>
              </a:schemeClr>
            </a:solidFill>
          </a:ln>
        </p:spPr>
      </p:pic>
      <p:pic>
        <p:nvPicPr>
          <p:cNvPr id="15" name="Picture 14">
            <a:extLst>
              <a:ext uri="{FF2B5EF4-FFF2-40B4-BE49-F238E27FC236}">
                <a16:creationId xmlns:a16="http://schemas.microsoft.com/office/drawing/2014/main" id="{D0392BD9-8338-43CC-AB72-BB0F0FFFAF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6957" y="4718427"/>
            <a:ext cx="1541699" cy="1796673"/>
          </a:xfrm>
          <a:prstGeom prst="rect">
            <a:avLst/>
          </a:prstGeom>
          <a:ln w="3175">
            <a:solidFill>
              <a:schemeClr val="accent2">
                <a:lumMod val="40000"/>
                <a:lumOff val="60000"/>
              </a:schemeClr>
            </a:solidFill>
          </a:ln>
        </p:spPr>
      </p:pic>
      <p:pic>
        <p:nvPicPr>
          <p:cNvPr id="16" name="Picture 15">
            <a:extLst>
              <a:ext uri="{FF2B5EF4-FFF2-40B4-BE49-F238E27FC236}">
                <a16:creationId xmlns:a16="http://schemas.microsoft.com/office/drawing/2014/main" id="{9D7B8404-AAF0-4B5C-BCEE-A82CD3640F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66551" y="4724376"/>
            <a:ext cx="1523682" cy="1799648"/>
          </a:xfrm>
          <a:prstGeom prst="rect">
            <a:avLst/>
          </a:prstGeom>
          <a:ln w="3175">
            <a:solidFill>
              <a:schemeClr val="accent2">
                <a:lumMod val="40000"/>
                <a:lumOff val="60000"/>
              </a:schemeClr>
            </a:solidFill>
          </a:ln>
        </p:spPr>
      </p:pic>
      <p:pic>
        <p:nvPicPr>
          <p:cNvPr id="17" name="Picture 16">
            <a:extLst>
              <a:ext uri="{FF2B5EF4-FFF2-40B4-BE49-F238E27FC236}">
                <a16:creationId xmlns:a16="http://schemas.microsoft.com/office/drawing/2014/main" id="{C6C18653-A3E9-4585-87C2-B29B16CB8C3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67221" y="4724376"/>
            <a:ext cx="1616895" cy="1799648"/>
          </a:xfrm>
          <a:prstGeom prst="rect">
            <a:avLst/>
          </a:prstGeom>
          <a:ln w="3175">
            <a:solidFill>
              <a:schemeClr val="accent2">
                <a:lumMod val="40000"/>
                <a:lumOff val="60000"/>
              </a:schemeClr>
            </a:solidFill>
          </a:ln>
        </p:spPr>
      </p:pic>
    </p:spTree>
    <p:extLst>
      <p:ext uri="{BB962C8B-B14F-4D97-AF65-F5344CB8AC3E}">
        <p14:creationId xmlns:p14="http://schemas.microsoft.com/office/powerpoint/2010/main" val="381217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801AB2-64A7-4203-BAB5-910FA13120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67" y="4718411"/>
            <a:ext cx="1805597" cy="1796689"/>
          </a:xfrm>
          <a:prstGeom prst="rect">
            <a:avLst/>
          </a:prstGeom>
          <a:ln w="3175">
            <a:solidFill>
              <a:schemeClr val="accent2">
                <a:lumMod val="40000"/>
                <a:lumOff val="60000"/>
              </a:schemeClr>
            </a:solidFill>
          </a:ln>
        </p:spPr>
      </p:pic>
      <p:pic>
        <p:nvPicPr>
          <p:cNvPr id="15" name="Picture 14">
            <a:extLst>
              <a:ext uri="{FF2B5EF4-FFF2-40B4-BE49-F238E27FC236}">
                <a16:creationId xmlns:a16="http://schemas.microsoft.com/office/drawing/2014/main" id="{E4E6F4D2-BEE2-48FB-8640-71B033B11A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2235" y="4718411"/>
            <a:ext cx="1787749" cy="1796673"/>
          </a:xfrm>
          <a:prstGeom prst="rect">
            <a:avLst/>
          </a:prstGeom>
          <a:ln w="3175">
            <a:solidFill>
              <a:schemeClr val="accent2">
                <a:lumMod val="40000"/>
                <a:lumOff val="60000"/>
              </a:schemeClr>
            </a:solidFill>
          </a:ln>
        </p:spPr>
      </p:pic>
      <p:pic>
        <p:nvPicPr>
          <p:cNvPr id="16" name="Picture 15">
            <a:extLst>
              <a:ext uri="{FF2B5EF4-FFF2-40B4-BE49-F238E27FC236}">
                <a16:creationId xmlns:a16="http://schemas.microsoft.com/office/drawing/2014/main" id="{A766EBDA-3D35-47C1-94A1-19EF5002FE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24305" y="4718413"/>
            <a:ext cx="1829325" cy="1805612"/>
          </a:xfrm>
          <a:prstGeom prst="rect">
            <a:avLst/>
          </a:prstGeom>
          <a:ln w="3175">
            <a:solidFill>
              <a:schemeClr val="accent2">
                <a:lumMod val="40000"/>
                <a:lumOff val="60000"/>
              </a:schemeClr>
            </a:solidFill>
          </a:ln>
        </p:spPr>
      </p:pic>
      <p:pic>
        <p:nvPicPr>
          <p:cNvPr id="17" name="Picture 16">
            <a:extLst>
              <a:ext uri="{FF2B5EF4-FFF2-40B4-BE49-F238E27FC236}">
                <a16:creationId xmlns:a16="http://schemas.microsoft.com/office/drawing/2014/main" id="{AEC6C128-2380-43AC-B8EA-F31245E546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27950" y="4718426"/>
            <a:ext cx="1933481" cy="1805597"/>
          </a:xfrm>
          <a:prstGeom prst="rect">
            <a:avLst/>
          </a:prstGeom>
          <a:ln w="3175">
            <a:solidFill>
              <a:schemeClr val="accent2">
                <a:lumMod val="40000"/>
                <a:lumOff val="60000"/>
              </a:schemeClr>
            </a:solidFill>
          </a:ln>
        </p:spPr>
      </p:pic>
      <p:pic>
        <p:nvPicPr>
          <p:cNvPr id="18" name="Picture 17">
            <a:extLst>
              <a:ext uri="{FF2B5EF4-FFF2-40B4-BE49-F238E27FC236}">
                <a16:creationId xmlns:a16="http://schemas.microsoft.com/office/drawing/2014/main" id="{09994DF4-55E9-48AC-A52E-CD2503E6F1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67222" y="4718412"/>
            <a:ext cx="1806087" cy="1796673"/>
          </a:xfrm>
          <a:prstGeom prst="rect">
            <a:avLst/>
          </a:prstGeom>
          <a:ln w="3175">
            <a:solidFill>
              <a:schemeClr val="accent2">
                <a:lumMod val="40000"/>
                <a:lumOff val="60000"/>
              </a:schemeClr>
            </a:solidFill>
          </a:ln>
        </p:spPr>
      </p:pic>
      <p:sp>
        <p:nvSpPr>
          <p:cNvPr id="4" name="Slide Number Placeholder 3">
            <a:extLst>
              <a:ext uri="{FF2B5EF4-FFF2-40B4-BE49-F238E27FC236}">
                <a16:creationId xmlns:a16="http://schemas.microsoft.com/office/drawing/2014/main" id="{CFDF103A-9C0F-4C75-8A01-37FB2E13CB3B}"/>
              </a:ext>
            </a:extLst>
          </p:cNvPr>
          <p:cNvSpPr>
            <a:spLocks noGrp="1"/>
          </p:cNvSpPr>
          <p:nvPr>
            <p:ph type="sldNum" sz="quarter" idx="12"/>
          </p:nvPr>
        </p:nvSpPr>
        <p:spPr/>
        <p:txBody>
          <a:bodyPr/>
          <a:lstStyle/>
          <a:p>
            <a:fld id="{00DE720E-C72B-42F0-AD69-52D60E3C605E}" type="slidenum">
              <a:rPr lang="en-US" smtClean="0"/>
              <a:t>9</a:t>
            </a:fld>
            <a:endParaRPr lang="en-US" dirty="0"/>
          </a:p>
        </p:txBody>
      </p:sp>
      <p:pic>
        <p:nvPicPr>
          <p:cNvPr id="12" name="Picture 11">
            <a:extLst>
              <a:ext uri="{FF2B5EF4-FFF2-40B4-BE49-F238E27FC236}">
                <a16:creationId xmlns:a16="http://schemas.microsoft.com/office/drawing/2014/main" id="{27DD4CD1-AF23-418F-B4EA-57346CA7FD4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448" b="1"/>
          <a:stretch/>
        </p:blipFill>
        <p:spPr>
          <a:xfrm>
            <a:off x="4128591" y="1888606"/>
            <a:ext cx="3232011" cy="2593107"/>
          </a:xfrm>
          <a:prstGeom prst="rect">
            <a:avLst/>
          </a:prstGeom>
        </p:spPr>
      </p:pic>
      <p:sp>
        <p:nvSpPr>
          <p:cNvPr id="14" name="Content Placeholder 3">
            <a:extLst>
              <a:ext uri="{FF2B5EF4-FFF2-40B4-BE49-F238E27FC236}">
                <a16:creationId xmlns:a16="http://schemas.microsoft.com/office/drawing/2014/main" id="{5E578C21-7F49-461B-80EE-A8B10CEF7556}"/>
              </a:ext>
            </a:extLst>
          </p:cNvPr>
          <p:cNvSpPr txBox="1">
            <a:spLocks/>
          </p:cNvSpPr>
          <p:nvPr/>
        </p:nvSpPr>
        <p:spPr>
          <a:xfrm>
            <a:off x="-1" y="624840"/>
            <a:ext cx="12188825" cy="929627"/>
          </a:xfrm>
          <a:prstGeom prst="rect">
            <a:avLst/>
          </a:prstGeom>
          <a:solidFill>
            <a:schemeClr val="tx2">
              <a:lumMod val="40000"/>
              <a:lumOff val="60000"/>
            </a:schemeClr>
          </a:solidFill>
        </p:spPr>
        <p:txBody>
          <a:bodyPr vert="horz" lIns="0" tIns="0" rIns="0" bIns="0" rtlCol="0" anchor="ctr">
            <a:norm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buFont typeface="HP Simplified" panose="020B0604020204020204" pitchFamily="34" charset="0"/>
              <a:buNone/>
            </a:pPr>
            <a:r>
              <a:rPr lang="en-US" b="1" dirty="0">
                <a:solidFill>
                  <a:schemeClr val="bg1"/>
                </a:solidFill>
              </a:rPr>
              <a:t>	</a:t>
            </a:r>
            <a:r>
              <a:rPr lang="en-US" sz="2800" b="1" dirty="0">
                <a:solidFill>
                  <a:schemeClr val="bg1"/>
                </a:solidFill>
              </a:rPr>
              <a:t>ASIN-based assets lead to DE designs showing up in ES Amazon pages</a:t>
            </a:r>
          </a:p>
        </p:txBody>
      </p:sp>
      <p:sp>
        <p:nvSpPr>
          <p:cNvPr id="2" name="Rectangle 1">
            <a:extLst>
              <a:ext uri="{FF2B5EF4-FFF2-40B4-BE49-F238E27FC236}">
                <a16:creationId xmlns:a16="http://schemas.microsoft.com/office/drawing/2014/main" id="{592598B9-0125-46A7-B6D0-A5E4188F65CB}"/>
              </a:ext>
            </a:extLst>
          </p:cNvPr>
          <p:cNvSpPr/>
          <p:nvPr/>
        </p:nvSpPr>
        <p:spPr>
          <a:xfrm>
            <a:off x="847344" y="1211686"/>
            <a:ext cx="8686800" cy="230832"/>
          </a:xfrm>
          <a:prstGeom prst="rect">
            <a:avLst/>
          </a:prstGeom>
        </p:spPr>
        <p:txBody>
          <a:bodyPr wrap="square">
            <a:spAutoFit/>
          </a:bodyPr>
          <a:lstStyle/>
          <a:p>
            <a:r>
              <a:rPr lang="en-US" sz="900" dirty="0">
                <a:hlinkClick r:id="rId9"/>
              </a:rPr>
              <a:t>https://www.amazon.es/HP-950-951XL-cartuchos-Original-OfficeJet/dp/B00D145OYY/ref=sr_1_3?ie=UTF8&amp;qid=1546957297&amp;sr=8-3&amp;keywords=hp+950</a:t>
            </a:r>
            <a:endParaRPr lang="en-US" sz="900" dirty="0"/>
          </a:p>
        </p:txBody>
      </p:sp>
      <p:pic>
        <p:nvPicPr>
          <p:cNvPr id="3" name="Picture 2">
            <a:extLst>
              <a:ext uri="{FF2B5EF4-FFF2-40B4-BE49-F238E27FC236}">
                <a16:creationId xmlns:a16="http://schemas.microsoft.com/office/drawing/2014/main" id="{1B073121-10FF-4133-9E40-ADB5E29282D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202304" y="1961581"/>
            <a:ext cx="3076319" cy="1884996"/>
          </a:xfrm>
          <a:prstGeom prst="rect">
            <a:avLst/>
          </a:prstGeom>
        </p:spPr>
      </p:pic>
    </p:spTree>
    <p:extLst>
      <p:ext uri="{BB962C8B-B14F-4D97-AF65-F5344CB8AC3E}">
        <p14:creationId xmlns:p14="http://schemas.microsoft.com/office/powerpoint/2010/main" val="265519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 Standard 16x9 v4">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Blank.potm" id="{647AB38F-FBDB-449C-ACDB-0A3FA738E475}" vid="{2424DA28-2385-4078-921F-19800D7C23D3}"/>
    </a:ext>
  </a:ext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theme>
</file>

<file path=ppt/theme/themeOverride1.xml><?xml version="1.0" encoding="utf-8"?>
<a:themeOverride xmlns:a="http://schemas.openxmlformats.org/drawingml/2006/main">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themeOverride>
</file>

<file path=docProps/app.xml><?xml version="1.0" encoding="utf-8"?>
<Properties xmlns="http://schemas.openxmlformats.org/officeDocument/2006/extended-properties" xmlns:vt="http://schemas.openxmlformats.org/officeDocument/2006/docPropsVTypes">
  <Template/>
  <TotalTime>87286</TotalTime>
  <Words>1223</Words>
  <Application>Microsoft Office PowerPoint</Application>
  <PresentationFormat>Custom</PresentationFormat>
  <Paragraphs>167</Paragraphs>
  <Slides>31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HP Simplified</vt:lpstr>
      <vt:lpstr>HP Simplified Light</vt:lpstr>
      <vt:lpstr>Symbol</vt:lpstr>
      <vt:lpstr>Times New Roman</vt:lpstr>
      <vt:lpstr>HP Standard 16x9 v4</vt:lpstr>
      <vt:lpstr>HP Supplies Media Carousel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Ramos, Jillian</dc:creator>
  <cp:lastModifiedBy>Castello, Maria</cp:lastModifiedBy>
  <cp:revision>912</cp:revision>
  <dcterms:created xsi:type="dcterms:W3CDTF">2017-10-20T18:05:36Z</dcterms:created>
  <dcterms:modified xsi:type="dcterms:W3CDTF">2019-02-11T17:23:33Z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1755665</vt:lpwstr>
  </property>
  <property fmtid="{D5CDD505-2E9C-101B-9397-08002B2CF9AE}" pid="3" name="NXPowerLiteSettings">
    <vt:lpwstr>B74006B004C800</vt:lpwstr>
  </property>
  <property fmtid="{D5CDD505-2E9C-101B-9397-08002B2CF9AE}" pid="4" name="NXPowerLiteVersion">
    <vt:lpwstr>D6.2.10</vt:lpwstr>
  </property>
</Properties>
</file>